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817" r:id="rId5"/>
  </p:sldMasterIdLst>
  <p:notesMasterIdLst>
    <p:notesMasterId r:id="rId22"/>
  </p:notesMasterIdLst>
  <p:handoutMasterIdLst>
    <p:handoutMasterId r:id="rId23"/>
  </p:handoutMasterIdLst>
  <p:sldIdLst>
    <p:sldId id="495" r:id="rId6"/>
    <p:sldId id="736" r:id="rId7"/>
    <p:sldId id="742" r:id="rId8"/>
    <p:sldId id="707" r:id="rId9"/>
    <p:sldId id="738" r:id="rId10"/>
    <p:sldId id="741" r:id="rId11"/>
    <p:sldId id="737" r:id="rId12"/>
    <p:sldId id="744" r:id="rId13"/>
    <p:sldId id="740" r:id="rId14"/>
    <p:sldId id="674" r:id="rId15"/>
    <p:sldId id="705" r:id="rId16"/>
    <p:sldId id="739" r:id="rId17"/>
    <p:sldId id="256" r:id="rId18"/>
    <p:sldId id="257" r:id="rId19"/>
    <p:sldId id="745" r:id="rId20"/>
    <p:sldId id="746" r:id="rId21"/>
  </p:sldIdLst>
  <p:sldSz cx="9144000" cy="5143500" type="screen16x9"/>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orient="horz">
          <p15:clr>
            <a:srgbClr val="A4A3A4"/>
          </p15:clr>
        </p15:guide>
        <p15:guide id="3" orient="horz" pos="691">
          <p15:clr>
            <a:srgbClr val="A4A3A4"/>
          </p15:clr>
        </p15:guide>
        <p15:guide id="4" pos="2880">
          <p15:clr>
            <a:srgbClr val="A4A3A4"/>
          </p15:clr>
        </p15:guide>
        <p15:guide id="5" pos="158">
          <p15:clr>
            <a:srgbClr val="A4A3A4"/>
          </p15:clr>
        </p15:guide>
        <p15:guide id="6" pos="2374">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Hooper" initials="RH" lastIdx="3" clrIdx="0">
    <p:extLst>
      <p:ext uri="{19B8F6BF-5375-455C-9EA6-DF929625EA0E}">
        <p15:presenceInfo xmlns:p15="http://schemas.microsoft.com/office/powerpoint/2012/main" userId="S-1-5-21-3923564064-2822557742-2356397232-180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81C"/>
    <a:srgbClr val="00A050"/>
    <a:srgbClr val="FFFFFF"/>
    <a:srgbClr val="C02050"/>
    <a:srgbClr val="E8F4F0"/>
    <a:srgbClr val="702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92" autoAdjust="0"/>
    <p:restoredTop sz="74254" autoAdjust="0"/>
  </p:normalViewPr>
  <p:slideViewPr>
    <p:cSldViewPr snapToGrid="0">
      <p:cViewPr varScale="1">
        <p:scale>
          <a:sx n="86" d="100"/>
          <a:sy n="86" d="100"/>
        </p:scale>
        <p:origin x="1038" y="36"/>
      </p:cViewPr>
      <p:guideLst>
        <p:guide orient="horz" pos="1620"/>
        <p:guide orient="horz"/>
        <p:guide orient="horz" pos="691"/>
        <p:guide pos="2880"/>
        <p:guide pos="158"/>
        <p:guide pos="2374"/>
      </p:guideLst>
    </p:cSldViewPr>
  </p:slideViewPr>
  <p:outlineViewPr>
    <p:cViewPr>
      <p:scale>
        <a:sx n="33" d="100"/>
        <a:sy n="33" d="100"/>
      </p:scale>
      <p:origin x="0" y="1161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2" d="100"/>
          <a:sy n="62" d="100"/>
        </p:scale>
        <p:origin x="-2946"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6D77D1-F822-4CF3-B81D-49E2E10C9905}"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29A75800-CD56-4A1A-ADD6-55041639BAE3}">
      <dgm:prSet phldrT="[Text]"/>
      <dgm:spPr/>
      <dgm:t>
        <a:bodyPr/>
        <a:lstStyle/>
        <a:p>
          <a:r>
            <a:rPr lang="en-GB" b="1" dirty="0"/>
            <a:t>Pre Call-Off/Order</a:t>
          </a:r>
        </a:p>
      </dgm:t>
    </dgm:pt>
    <dgm:pt modelId="{A72E016A-2B79-404A-A867-CB8A48817899}" type="parTrans" cxnId="{2623E396-7771-407E-AFF3-62424F125E5A}">
      <dgm:prSet/>
      <dgm:spPr/>
      <dgm:t>
        <a:bodyPr/>
        <a:lstStyle/>
        <a:p>
          <a:endParaRPr lang="en-GB"/>
        </a:p>
      </dgm:t>
    </dgm:pt>
    <dgm:pt modelId="{B67B2216-B9F1-4F4E-96FC-E3A4BD18B84A}" type="sibTrans" cxnId="{2623E396-7771-407E-AFF3-62424F125E5A}">
      <dgm:prSet/>
      <dgm:spPr/>
      <dgm:t>
        <a:bodyPr/>
        <a:lstStyle/>
        <a:p>
          <a:endParaRPr lang="en-GB"/>
        </a:p>
      </dgm:t>
    </dgm:pt>
    <dgm:pt modelId="{9BA62EFE-DB50-41E2-A876-5048022F372B}">
      <dgm:prSet phldrT="[Text]"/>
      <dgm:spPr/>
      <dgm:t>
        <a:bodyPr/>
        <a:lstStyle/>
        <a:p>
          <a:r>
            <a:rPr lang="en-GB" b="1" dirty="0"/>
            <a:t>Call-Off/Order</a:t>
          </a:r>
        </a:p>
      </dgm:t>
    </dgm:pt>
    <dgm:pt modelId="{2546FE8A-977C-46E0-9196-F8B747545DBA}" type="parTrans" cxnId="{40FABD23-83B3-4880-80F7-06F5B92FEEBF}">
      <dgm:prSet/>
      <dgm:spPr/>
      <dgm:t>
        <a:bodyPr/>
        <a:lstStyle/>
        <a:p>
          <a:endParaRPr lang="en-GB"/>
        </a:p>
      </dgm:t>
    </dgm:pt>
    <dgm:pt modelId="{FADE7DF0-8071-4D29-BF17-2A23A5AD01EE}" type="sibTrans" cxnId="{40FABD23-83B3-4880-80F7-06F5B92FEEBF}">
      <dgm:prSet/>
      <dgm:spPr/>
      <dgm:t>
        <a:bodyPr/>
        <a:lstStyle/>
        <a:p>
          <a:endParaRPr lang="en-GB"/>
        </a:p>
      </dgm:t>
    </dgm:pt>
    <dgm:pt modelId="{441220FB-B3B2-428F-BFA6-F0195077864F}">
      <dgm:prSet phldrT="[Text]"/>
      <dgm:spPr/>
      <dgm:t>
        <a:bodyPr/>
        <a:lstStyle/>
        <a:p>
          <a:r>
            <a:rPr lang="en-GB" b="1" dirty="0"/>
            <a:t>Awaiting Order Processing</a:t>
          </a:r>
        </a:p>
      </dgm:t>
    </dgm:pt>
    <dgm:pt modelId="{C9A14FAF-5F73-413D-A466-E635537A003F}" type="parTrans" cxnId="{4D8B29BD-F785-4295-8C07-7AA5AE5BDCBC}">
      <dgm:prSet/>
      <dgm:spPr/>
      <dgm:t>
        <a:bodyPr/>
        <a:lstStyle/>
        <a:p>
          <a:endParaRPr lang="en-GB"/>
        </a:p>
      </dgm:t>
    </dgm:pt>
    <dgm:pt modelId="{86B78707-84F7-4F90-A384-6BDD0043CE28}" type="sibTrans" cxnId="{4D8B29BD-F785-4295-8C07-7AA5AE5BDCBC}">
      <dgm:prSet/>
      <dgm:spPr/>
      <dgm:t>
        <a:bodyPr/>
        <a:lstStyle/>
        <a:p>
          <a:endParaRPr lang="en-GB"/>
        </a:p>
      </dgm:t>
    </dgm:pt>
    <dgm:pt modelId="{AFD6CC44-E37B-4F51-8E8D-31E40FEA42DE}">
      <dgm:prSet/>
      <dgm:spPr/>
      <dgm:t>
        <a:bodyPr/>
        <a:lstStyle/>
        <a:p>
          <a:r>
            <a:rPr lang="en-GB" b="1" dirty="0"/>
            <a:t>Preparing for Migration</a:t>
          </a:r>
        </a:p>
      </dgm:t>
    </dgm:pt>
    <dgm:pt modelId="{552FE084-79B1-4F70-AB49-6374FA3D00B2}" type="parTrans" cxnId="{518D11F2-A76D-4701-BD88-27CEA97B06F5}">
      <dgm:prSet/>
      <dgm:spPr/>
      <dgm:t>
        <a:bodyPr/>
        <a:lstStyle/>
        <a:p>
          <a:endParaRPr lang="en-GB"/>
        </a:p>
      </dgm:t>
    </dgm:pt>
    <dgm:pt modelId="{80A9DA00-251D-4787-AC28-D7DCC16BC937}" type="sibTrans" cxnId="{518D11F2-A76D-4701-BD88-27CEA97B06F5}">
      <dgm:prSet/>
      <dgm:spPr/>
      <dgm:t>
        <a:bodyPr/>
        <a:lstStyle/>
        <a:p>
          <a:endParaRPr lang="en-GB"/>
        </a:p>
      </dgm:t>
    </dgm:pt>
    <dgm:pt modelId="{5BE16180-A336-4769-89DA-C882BEC3922F}">
      <dgm:prSet/>
      <dgm:spPr/>
      <dgm:t>
        <a:bodyPr/>
        <a:lstStyle/>
        <a:p>
          <a:r>
            <a:rPr lang="en-GB" b="1" dirty="0"/>
            <a:t>Migration</a:t>
          </a:r>
        </a:p>
      </dgm:t>
    </dgm:pt>
    <dgm:pt modelId="{C8924666-2CEA-4B05-A52A-D3A73CE7029D}" type="parTrans" cxnId="{7E9431D9-2CA8-48E6-BE4D-1FBC96A04954}">
      <dgm:prSet/>
      <dgm:spPr/>
      <dgm:t>
        <a:bodyPr/>
        <a:lstStyle/>
        <a:p>
          <a:endParaRPr lang="en-GB"/>
        </a:p>
      </dgm:t>
    </dgm:pt>
    <dgm:pt modelId="{1D8C8022-F642-409D-967E-332C6BB34BEA}" type="sibTrans" cxnId="{7E9431D9-2CA8-48E6-BE4D-1FBC96A04954}">
      <dgm:prSet/>
      <dgm:spPr/>
      <dgm:t>
        <a:bodyPr/>
        <a:lstStyle/>
        <a:p>
          <a:endParaRPr lang="en-GB"/>
        </a:p>
      </dgm:t>
    </dgm:pt>
    <dgm:pt modelId="{DA3A19EF-C4B7-4B54-A115-4E69DA434174}">
      <dgm:prSet/>
      <dgm:spPr/>
      <dgm:t>
        <a:bodyPr/>
        <a:lstStyle/>
        <a:p>
          <a:r>
            <a:rPr lang="en-GB" b="1" dirty="0"/>
            <a:t>Post Migration/Cease</a:t>
          </a:r>
        </a:p>
      </dgm:t>
    </dgm:pt>
    <dgm:pt modelId="{2B1DF6DC-20E3-4DEC-BC90-AC998382BD3A}" type="parTrans" cxnId="{8B3644EB-7A34-4B79-900C-E3F275910F6A}">
      <dgm:prSet/>
      <dgm:spPr/>
      <dgm:t>
        <a:bodyPr/>
        <a:lstStyle/>
        <a:p>
          <a:endParaRPr lang="en-GB"/>
        </a:p>
      </dgm:t>
    </dgm:pt>
    <dgm:pt modelId="{9BA76E13-BC98-4C90-9640-BFB2F621257F}" type="sibTrans" cxnId="{8B3644EB-7A34-4B79-900C-E3F275910F6A}">
      <dgm:prSet/>
      <dgm:spPr/>
      <dgm:t>
        <a:bodyPr/>
        <a:lstStyle/>
        <a:p>
          <a:endParaRPr lang="en-GB"/>
        </a:p>
      </dgm:t>
    </dgm:pt>
    <dgm:pt modelId="{52EE8712-2165-443C-842F-927C9D98C9A3}" type="pres">
      <dgm:prSet presAssocID="{B46D77D1-F822-4CF3-B81D-49E2E10C9905}" presName="Name0" presStyleCnt="0">
        <dgm:presLayoutVars>
          <dgm:dir/>
          <dgm:resizeHandles val="exact"/>
        </dgm:presLayoutVars>
      </dgm:prSet>
      <dgm:spPr/>
    </dgm:pt>
    <dgm:pt modelId="{51B62715-8F44-4339-9242-C397E41F26C9}" type="pres">
      <dgm:prSet presAssocID="{29A75800-CD56-4A1A-ADD6-55041639BAE3}" presName="composite" presStyleCnt="0"/>
      <dgm:spPr/>
    </dgm:pt>
    <dgm:pt modelId="{0BB18E7C-FC1A-4EC5-A837-BBA931DAEB43}" type="pres">
      <dgm:prSet presAssocID="{29A75800-CD56-4A1A-ADD6-55041639BAE3}" presName="bgChev" presStyleLbl="node1" presStyleIdx="0" presStyleCnt="6"/>
      <dgm:spPr/>
    </dgm:pt>
    <dgm:pt modelId="{BB4B2D0C-EE88-4FD8-A5B6-3AE09609AF4A}" type="pres">
      <dgm:prSet presAssocID="{29A75800-CD56-4A1A-ADD6-55041639BAE3}" presName="txNode" presStyleLbl="fgAcc1" presStyleIdx="0" presStyleCnt="6">
        <dgm:presLayoutVars>
          <dgm:bulletEnabled val="1"/>
        </dgm:presLayoutVars>
      </dgm:prSet>
      <dgm:spPr/>
    </dgm:pt>
    <dgm:pt modelId="{17CFC7CA-7B37-4FD6-9B8A-9EBD14A0674B}" type="pres">
      <dgm:prSet presAssocID="{B67B2216-B9F1-4F4E-96FC-E3A4BD18B84A}" presName="compositeSpace" presStyleCnt="0"/>
      <dgm:spPr/>
    </dgm:pt>
    <dgm:pt modelId="{7CA6663E-D10A-43FC-9EE8-46E8D8190713}" type="pres">
      <dgm:prSet presAssocID="{9BA62EFE-DB50-41E2-A876-5048022F372B}" presName="composite" presStyleCnt="0"/>
      <dgm:spPr/>
    </dgm:pt>
    <dgm:pt modelId="{10AC2B1D-489E-434F-B53C-F06259F051A3}" type="pres">
      <dgm:prSet presAssocID="{9BA62EFE-DB50-41E2-A876-5048022F372B}" presName="bgChev" presStyleLbl="node1" presStyleIdx="1" presStyleCnt="6"/>
      <dgm:spPr/>
    </dgm:pt>
    <dgm:pt modelId="{D300EDD9-643B-4351-B466-365B23D3C9FC}" type="pres">
      <dgm:prSet presAssocID="{9BA62EFE-DB50-41E2-A876-5048022F372B}" presName="txNode" presStyleLbl="fgAcc1" presStyleIdx="1" presStyleCnt="6">
        <dgm:presLayoutVars>
          <dgm:bulletEnabled val="1"/>
        </dgm:presLayoutVars>
      </dgm:prSet>
      <dgm:spPr/>
    </dgm:pt>
    <dgm:pt modelId="{5DEE1DA7-0E0C-4A2F-ACFC-5C57D3D7FB1F}" type="pres">
      <dgm:prSet presAssocID="{FADE7DF0-8071-4D29-BF17-2A23A5AD01EE}" presName="compositeSpace" presStyleCnt="0"/>
      <dgm:spPr/>
    </dgm:pt>
    <dgm:pt modelId="{1F3BC763-0128-4F99-9DB8-37428C7F1D35}" type="pres">
      <dgm:prSet presAssocID="{441220FB-B3B2-428F-BFA6-F0195077864F}" presName="composite" presStyleCnt="0"/>
      <dgm:spPr/>
    </dgm:pt>
    <dgm:pt modelId="{19207B48-2B63-4947-837C-7AD83F29F859}" type="pres">
      <dgm:prSet presAssocID="{441220FB-B3B2-428F-BFA6-F0195077864F}" presName="bgChev" presStyleLbl="node1" presStyleIdx="2" presStyleCnt="6"/>
      <dgm:spPr/>
    </dgm:pt>
    <dgm:pt modelId="{5DDE4592-28E6-4CD9-8FFE-270CFCD503F1}" type="pres">
      <dgm:prSet presAssocID="{441220FB-B3B2-428F-BFA6-F0195077864F}" presName="txNode" presStyleLbl="fgAcc1" presStyleIdx="2" presStyleCnt="6">
        <dgm:presLayoutVars>
          <dgm:bulletEnabled val="1"/>
        </dgm:presLayoutVars>
      </dgm:prSet>
      <dgm:spPr/>
    </dgm:pt>
    <dgm:pt modelId="{EC6262AC-7153-4930-8001-09E08F850F71}" type="pres">
      <dgm:prSet presAssocID="{86B78707-84F7-4F90-A384-6BDD0043CE28}" presName="compositeSpace" presStyleCnt="0"/>
      <dgm:spPr/>
    </dgm:pt>
    <dgm:pt modelId="{644752B4-8EFF-4DA9-A72E-D39B879FA6B9}" type="pres">
      <dgm:prSet presAssocID="{AFD6CC44-E37B-4F51-8E8D-31E40FEA42DE}" presName="composite" presStyleCnt="0"/>
      <dgm:spPr/>
    </dgm:pt>
    <dgm:pt modelId="{16EDECE9-D791-435F-A6DE-9A1187DB05AF}" type="pres">
      <dgm:prSet presAssocID="{AFD6CC44-E37B-4F51-8E8D-31E40FEA42DE}" presName="bgChev" presStyleLbl="node1" presStyleIdx="3" presStyleCnt="6"/>
      <dgm:spPr/>
    </dgm:pt>
    <dgm:pt modelId="{508DDC08-6FF6-477D-A079-A08F4BA84C12}" type="pres">
      <dgm:prSet presAssocID="{AFD6CC44-E37B-4F51-8E8D-31E40FEA42DE}" presName="txNode" presStyleLbl="fgAcc1" presStyleIdx="3" presStyleCnt="6">
        <dgm:presLayoutVars>
          <dgm:bulletEnabled val="1"/>
        </dgm:presLayoutVars>
      </dgm:prSet>
      <dgm:spPr/>
    </dgm:pt>
    <dgm:pt modelId="{B67171F9-CF11-48B9-962C-F36F9B41685B}" type="pres">
      <dgm:prSet presAssocID="{80A9DA00-251D-4787-AC28-D7DCC16BC937}" presName="compositeSpace" presStyleCnt="0"/>
      <dgm:spPr/>
    </dgm:pt>
    <dgm:pt modelId="{F575EBE0-4A44-4914-AB04-36D73E37D2E3}" type="pres">
      <dgm:prSet presAssocID="{5BE16180-A336-4769-89DA-C882BEC3922F}" presName="composite" presStyleCnt="0"/>
      <dgm:spPr/>
    </dgm:pt>
    <dgm:pt modelId="{AE75541E-15AA-4BBB-8100-18E20FE39F61}" type="pres">
      <dgm:prSet presAssocID="{5BE16180-A336-4769-89DA-C882BEC3922F}" presName="bgChev" presStyleLbl="node1" presStyleIdx="4" presStyleCnt="6"/>
      <dgm:spPr/>
    </dgm:pt>
    <dgm:pt modelId="{8338FD86-582F-4978-9C31-37B34E76CE4E}" type="pres">
      <dgm:prSet presAssocID="{5BE16180-A336-4769-89DA-C882BEC3922F}" presName="txNode" presStyleLbl="fgAcc1" presStyleIdx="4" presStyleCnt="6">
        <dgm:presLayoutVars>
          <dgm:bulletEnabled val="1"/>
        </dgm:presLayoutVars>
      </dgm:prSet>
      <dgm:spPr/>
    </dgm:pt>
    <dgm:pt modelId="{B28717B6-0FDE-49D2-B453-5DCDDEBE83F1}" type="pres">
      <dgm:prSet presAssocID="{1D8C8022-F642-409D-967E-332C6BB34BEA}" presName="compositeSpace" presStyleCnt="0"/>
      <dgm:spPr/>
    </dgm:pt>
    <dgm:pt modelId="{6186EAFA-62BD-4463-8682-C7671511CD1B}" type="pres">
      <dgm:prSet presAssocID="{DA3A19EF-C4B7-4B54-A115-4E69DA434174}" presName="composite" presStyleCnt="0"/>
      <dgm:spPr/>
    </dgm:pt>
    <dgm:pt modelId="{8EDF1D5F-E43B-4623-8FBD-B6C10210DBF4}" type="pres">
      <dgm:prSet presAssocID="{DA3A19EF-C4B7-4B54-A115-4E69DA434174}" presName="bgChev" presStyleLbl="node1" presStyleIdx="5" presStyleCnt="6"/>
      <dgm:spPr/>
    </dgm:pt>
    <dgm:pt modelId="{3A1169AB-32C5-4238-B1E4-4A0E57CE66D4}" type="pres">
      <dgm:prSet presAssocID="{DA3A19EF-C4B7-4B54-A115-4E69DA434174}" presName="txNode" presStyleLbl="fgAcc1" presStyleIdx="5" presStyleCnt="6">
        <dgm:presLayoutVars>
          <dgm:bulletEnabled val="1"/>
        </dgm:presLayoutVars>
      </dgm:prSet>
      <dgm:spPr/>
    </dgm:pt>
  </dgm:ptLst>
  <dgm:cxnLst>
    <dgm:cxn modelId="{2096C908-7685-41B5-A5A9-FE6920C8B300}" type="presOf" srcId="{441220FB-B3B2-428F-BFA6-F0195077864F}" destId="{5DDE4592-28E6-4CD9-8FFE-270CFCD503F1}" srcOrd="0" destOrd="0" presId="urn:microsoft.com/office/officeart/2005/8/layout/chevronAccent+Icon"/>
    <dgm:cxn modelId="{40FABD23-83B3-4880-80F7-06F5B92FEEBF}" srcId="{B46D77D1-F822-4CF3-B81D-49E2E10C9905}" destId="{9BA62EFE-DB50-41E2-A876-5048022F372B}" srcOrd="1" destOrd="0" parTransId="{2546FE8A-977C-46E0-9196-F8B747545DBA}" sibTransId="{FADE7DF0-8071-4D29-BF17-2A23A5AD01EE}"/>
    <dgm:cxn modelId="{7326656D-C75B-41CA-9CCE-91C511E6ABF5}" type="presOf" srcId="{29A75800-CD56-4A1A-ADD6-55041639BAE3}" destId="{BB4B2D0C-EE88-4FD8-A5B6-3AE09609AF4A}" srcOrd="0" destOrd="0" presId="urn:microsoft.com/office/officeart/2005/8/layout/chevronAccent+Icon"/>
    <dgm:cxn modelId="{ED466D59-27B0-4537-8454-AB29971D38F9}" type="presOf" srcId="{DA3A19EF-C4B7-4B54-A115-4E69DA434174}" destId="{3A1169AB-32C5-4238-B1E4-4A0E57CE66D4}" srcOrd="0" destOrd="0" presId="urn:microsoft.com/office/officeart/2005/8/layout/chevronAccent+Icon"/>
    <dgm:cxn modelId="{BF2E278E-387E-43E5-8ED6-77A5B9DE1D6D}" type="presOf" srcId="{9BA62EFE-DB50-41E2-A876-5048022F372B}" destId="{D300EDD9-643B-4351-B466-365B23D3C9FC}" srcOrd="0" destOrd="0" presId="urn:microsoft.com/office/officeart/2005/8/layout/chevronAccent+Icon"/>
    <dgm:cxn modelId="{2623E396-7771-407E-AFF3-62424F125E5A}" srcId="{B46D77D1-F822-4CF3-B81D-49E2E10C9905}" destId="{29A75800-CD56-4A1A-ADD6-55041639BAE3}" srcOrd="0" destOrd="0" parTransId="{A72E016A-2B79-404A-A867-CB8A48817899}" sibTransId="{B67B2216-B9F1-4F4E-96FC-E3A4BD18B84A}"/>
    <dgm:cxn modelId="{3FEE64A9-8CFF-4057-8000-80386C370202}" type="presOf" srcId="{AFD6CC44-E37B-4F51-8E8D-31E40FEA42DE}" destId="{508DDC08-6FF6-477D-A079-A08F4BA84C12}" srcOrd="0" destOrd="0" presId="urn:microsoft.com/office/officeart/2005/8/layout/chevronAccent+Icon"/>
    <dgm:cxn modelId="{8F97CEB0-3153-4B64-B8A0-AEF8C3EEB323}" type="presOf" srcId="{B46D77D1-F822-4CF3-B81D-49E2E10C9905}" destId="{52EE8712-2165-443C-842F-927C9D98C9A3}" srcOrd="0" destOrd="0" presId="urn:microsoft.com/office/officeart/2005/8/layout/chevronAccent+Icon"/>
    <dgm:cxn modelId="{4D8B29BD-F785-4295-8C07-7AA5AE5BDCBC}" srcId="{B46D77D1-F822-4CF3-B81D-49E2E10C9905}" destId="{441220FB-B3B2-428F-BFA6-F0195077864F}" srcOrd="2" destOrd="0" parTransId="{C9A14FAF-5F73-413D-A466-E635537A003F}" sibTransId="{86B78707-84F7-4F90-A384-6BDD0043CE28}"/>
    <dgm:cxn modelId="{7E9431D9-2CA8-48E6-BE4D-1FBC96A04954}" srcId="{B46D77D1-F822-4CF3-B81D-49E2E10C9905}" destId="{5BE16180-A336-4769-89DA-C882BEC3922F}" srcOrd="4" destOrd="0" parTransId="{C8924666-2CEA-4B05-A52A-D3A73CE7029D}" sibTransId="{1D8C8022-F642-409D-967E-332C6BB34BEA}"/>
    <dgm:cxn modelId="{8B3644EB-7A34-4B79-900C-E3F275910F6A}" srcId="{B46D77D1-F822-4CF3-B81D-49E2E10C9905}" destId="{DA3A19EF-C4B7-4B54-A115-4E69DA434174}" srcOrd="5" destOrd="0" parTransId="{2B1DF6DC-20E3-4DEC-BC90-AC998382BD3A}" sibTransId="{9BA76E13-BC98-4C90-9640-BFB2F621257F}"/>
    <dgm:cxn modelId="{518D11F2-A76D-4701-BD88-27CEA97B06F5}" srcId="{B46D77D1-F822-4CF3-B81D-49E2E10C9905}" destId="{AFD6CC44-E37B-4F51-8E8D-31E40FEA42DE}" srcOrd="3" destOrd="0" parTransId="{552FE084-79B1-4F70-AB49-6374FA3D00B2}" sibTransId="{80A9DA00-251D-4787-AC28-D7DCC16BC937}"/>
    <dgm:cxn modelId="{31EF18F4-9DFE-4675-A1CD-F1B89CA80F30}" type="presOf" srcId="{5BE16180-A336-4769-89DA-C882BEC3922F}" destId="{8338FD86-582F-4978-9C31-37B34E76CE4E}" srcOrd="0" destOrd="0" presId="urn:microsoft.com/office/officeart/2005/8/layout/chevronAccent+Icon"/>
    <dgm:cxn modelId="{B45D7306-40A4-4619-A597-7518F0673796}" type="presParOf" srcId="{52EE8712-2165-443C-842F-927C9D98C9A3}" destId="{51B62715-8F44-4339-9242-C397E41F26C9}" srcOrd="0" destOrd="0" presId="urn:microsoft.com/office/officeart/2005/8/layout/chevronAccent+Icon"/>
    <dgm:cxn modelId="{28DC21AE-C173-4440-A7D5-8D6DFABF1717}" type="presParOf" srcId="{51B62715-8F44-4339-9242-C397E41F26C9}" destId="{0BB18E7C-FC1A-4EC5-A837-BBA931DAEB43}" srcOrd="0" destOrd="0" presId="urn:microsoft.com/office/officeart/2005/8/layout/chevronAccent+Icon"/>
    <dgm:cxn modelId="{23EB0106-1D77-4F4B-97D9-320A009EEFF9}" type="presParOf" srcId="{51B62715-8F44-4339-9242-C397E41F26C9}" destId="{BB4B2D0C-EE88-4FD8-A5B6-3AE09609AF4A}" srcOrd="1" destOrd="0" presId="urn:microsoft.com/office/officeart/2005/8/layout/chevronAccent+Icon"/>
    <dgm:cxn modelId="{EA34DF66-6094-40A2-958A-4909873179C3}" type="presParOf" srcId="{52EE8712-2165-443C-842F-927C9D98C9A3}" destId="{17CFC7CA-7B37-4FD6-9B8A-9EBD14A0674B}" srcOrd="1" destOrd="0" presId="urn:microsoft.com/office/officeart/2005/8/layout/chevronAccent+Icon"/>
    <dgm:cxn modelId="{95AF69D8-73BD-4D19-8833-7258783ABCF3}" type="presParOf" srcId="{52EE8712-2165-443C-842F-927C9D98C9A3}" destId="{7CA6663E-D10A-43FC-9EE8-46E8D8190713}" srcOrd="2" destOrd="0" presId="urn:microsoft.com/office/officeart/2005/8/layout/chevronAccent+Icon"/>
    <dgm:cxn modelId="{D3F16E94-4672-4580-B4C6-B7AB3FF99589}" type="presParOf" srcId="{7CA6663E-D10A-43FC-9EE8-46E8D8190713}" destId="{10AC2B1D-489E-434F-B53C-F06259F051A3}" srcOrd="0" destOrd="0" presId="urn:microsoft.com/office/officeart/2005/8/layout/chevronAccent+Icon"/>
    <dgm:cxn modelId="{B4EBC1F4-E16B-489A-A0BD-B16B9EC725B6}" type="presParOf" srcId="{7CA6663E-D10A-43FC-9EE8-46E8D8190713}" destId="{D300EDD9-643B-4351-B466-365B23D3C9FC}" srcOrd="1" destOrd="0" presId="urn:microsoft.com/office/officeart/2005/8/layout/chevronAccent+Icon"/>
    <dgm:cxn modelId="{D3AA5E96-5808-4C7A-B15D-FCFE6C24634F}" type="presParOf" srcId="{52EE8712-2165-443C-842F-927C9D98C9A3}" destId="{5DEE1DA7-0E0C-4A2F-ACFC-5C57D3D7FB1F}" srcOrd="3" destOrd="0" presId="urn:microsoft.com/office/officeart/2005/8/layout/chevronAccent+Icon"/>
    <dgm:cxn modelId="{64C68894-762A-40CD-AB9E-BE024290DE0E}" type="presParOf" srcId="{52EE8712-2165-443C-842F-927C9D98C9A3}" destId="{1F3BC763-0128-4F99-9DB8-37428C7F1D35}" srcOrd="4" destOrd="0" presId="urn:microsoft.com/office/officeart/2005/8/layout/chevronAccent+Icon"/>
    <dgm:cxn modelId="{49EE0FFE-A455-4FFF-AB73-27D0761B4BB0}" type="presParOf" srcId="{1F3BC763-0128-4F99-9DB8-37428C7F1D35}" destId="{19207B48-2B63-4947-837C-7AD83F29F859}" srcOrd="0" destOrd="0" presId="urn:microsoft.com/office/officeart/2005/8/layout/chevronAccent+Icon"/>
    <dgm:cxn modelId="{8302A227-DEFD-4874-8168-092C01669B49}" type="presParOf" srcId="{1F3BC763-0128-4F99-9DB8-37428C7F1D35}" destId="{5DDE4592-28E6-4CD9-8FFE-270CFCD503F1}" srcOrd="1" destOrd="0" presId="urn:microsoft.com/office/officeart/2005/8/layout/chevronAccent+Icon"/>
    <dgm:cxn modelId="{49E04339-2E41-4381-90B2-9F90B13896D2}" type="presParOf" srcId="{52EE8712-2165-443C-842F-927C9D98C9A3}" destId="{EC6262AC-7153-4930-8001-09E08F850F71}" srcOrd="5" destOrd="0" presId="urn:microsoft.com/office/officeart/2005/8/layout/chevronAccent+Icon"/>
    <dgm:cxn modelId="{A7FAF431-3896-453F-999D-CBA454F09266}" type="presParOf" srcId="{52EE8712-2165-443C-842F-927C9D98C9A3}" destId="{644752B4-8EFF-4DA9-A72E-D39B879FA6B9}" srcOrd="6" destOrd="0" presId="urn:microsoft.com/office/officeart/2005/8/layout/chevronAccent+Icon"/>
    <dgm:cxn modelId="{87EA6FDD-1A06-4A83-B44B-19A295501182}" type="presParOf" srcId="{644752B4-8EFF-4DA9-A72E-D39B879FA6B9}" destId="{16EDECE9-D791-435F-A6DE-9A1187DB05AF}" srcOrd="0" destOrd="0" presId="urn:microsoft.com/office/officeart/2005/8/layout/chevronAccent+Icon"/>
    <dgm:cxn modelId="{65B61A3F-E5B0-4AE7-88A1-B132B32AFFED}" type="presParOf" srcId="{644752B4-8EFF-4DA9-A72E-D39B879FA6B9}" destId="{508DDC08-6FF6-477D-A079-A08F4BA84C12}" srcOrd="1" destOrd="0" presId="urn:microsoft.com/office/officeart/2005/8/layout/chevronAccent+Icon"/>
    <dgm:cxn modelId="{80158F1F-AAC6-4197-AA68-3ACBB69CB72D}" type="presParOf" srcId="{52EE8712-2165-443C-842F-927C9D98C9A3}" destId="{B67171F9-CF11-48B9-962C-F36F9B41685B}" srcOrd="7" destOrd="0" presId="urn:microsoft.com/office/officeart/2005/8/layout/chevronAccent+Icon"/>
    <dgm:cxn modelId="{53CD7F57-950C-45E1-BDEB-9F1676659FA8}" type="presParOf" srcId="{52EE8712-2165-443C-842F-927C9D98C9A3}" destId="{F575EBE0-4A44-4914-AB04-36D73E37D2E3}" srcOrd="8" destOrd="0" presId="urn:microsoft.com/office/officeart/2005/8/layout/chevronAccent+Icon"/>
    <dgm:cxn modelId="{52A6317F-CFDA-4EE1-BA27-6D4AFC19FC37}" type="presParOf" srcId="{F575EBE0-4A44-4914-AB04-36D73E37D2E3}" destId="{AE75541E-15AA-4BBB-8100-18E20FE39F61}" srcOrd="0" destOrd="0" presId="urn:microsoft.com/office/officeart/2005/8/layout/chevronAccent+Icon"/>
    <dgm:cxn modelId="{7FBE02FC-137E-486D-814A-3E1EF9F96D0E}" type="presParOf" srcId="{F575EBE0-4A44-4914-AB04-36D73E37D2E3}" destId="{8338FD86-582F-4978-9C31-37B34E76CE4E}" srcOrd="1" destOrd="0" presId="urn:microsoft.com/office/officeart/2005/8/layout/chevronAccent+Icon"/>
    <dgm:cxn modelId="{B39BF0DA-DA83-4CB0-8725-1CE10F6F2D02}" type="presParOf" srcId="{52EE8712-2165-443C-842F-927C9D98C9A3}" destId="{B28717B6-0FDE-49D2-B453-5DCDDEBE83F1}" srcOrd="9" destOrd="0" presId="urn:microsoft.com/office/officeart/2005/8/layout/chevronAccent+Icon"/>
    <dgm:cxn modelId="{2E03C930-372B-4760-9746-5789B8462225}" type="presParOf" srcId="{52EE8712-2165-443C-842F-927C9D98C9A3}" destId="{6186EAFA-62BD-4463-8682-C7671511CD1B}" srcOrd="10" destOrd="0" presId="urn:microsoft.com/office/officeart/2005/8/layout/chevronAccent+Icon"/>
    <dgm:cxn modelId="{1C9AE377-AAF9-4F56-BFAC-F8478315B8DB}" type="presParOf" srcId="{6186EAFA-62BD-4463-8682-C7671511CD1B}" destId="{8EDF1D5F-E43B-4623-8FBD-B6C10210DBF4}" srcOrd="0" destOrd="0" presId="urn:microsoft.com/office/officeart/2005/8/layout/chevronAccent+Icon"/>
    <dgm:cxn modelId="{96C9A1CF-E062-4CF2-A6D2-593776C1D6C5}" type="presParOf" srcId="{6186EAFA-62BD-4463-8682-C7671511CD1B}" destId="{3A1169AB-32C5-4238-B1E4-4A0E57CE66D4}"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18E7C-FC1A-4EC5-A837-BBA931DAEB43}">
      <dsp:nvSpPr>
        <dsp:cNvPr id="0" name=""/>
        <dsp:cNvSpPr/>
      </dsp:nvSpPr>
      <dsp:spPr>
        <a:xfrm>
          <a:off x="634" y="263810"/>
          <a:ext cx="1228951" cy="474375"/>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4B2D0C-EE88-4FD8-A5B6-3AE09609AF4A}">
      <dsp:nvSpPr>
        <dsp:cNvPr id="0" name=""/>
        <dsp:cNvSpPr/>
      </dsp:nvSpPr>
      <dsp:spPr>
        <a:xfrm>
          <a:off x="328354" y="382403"/>
          <a:ext cx="1037780" cy="4743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GB" sz="800" b="1" kern="1200" dirty="0"/>
            <a:t>Pre Call-Off/Order</a:t>
          </a:r>
        </a:p>
      </dsp:txBody>
      <dsp:txXfrm>
        <a:off x="342248" y="396297"/>
        <a:ext cx="1009992" cy="446587"/>
      </dsp:txXfrm>
    </dsp:sp>
    <dsp:sp modelId="{10AC2B1D-489E-434F-B53C-F06259F051A3}">
      <dsp:nvSpPr>
        <dsp:cNvPr id="0" name=""/>
        <dsp:cNvSpPr/>
      </dsp:nvSpPr>
      <dsp:spPr>
        <a:xfrm>
          <a:off x="1404369" y="263810"/>
          <a:ext cx="1228951" cy="474375"/>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00EDD9-643B-4351-B466-365B23D3C9FC}">
      <dsp:nvSpPr>
        <dsp:cNvPr id="0" name=""/>
        <dsp:cNvSpPr/>
      </dsp:nvSpPr>
      <dsp:spPr>
        <a:xfrm>
          <a:off x="1732090" y="382403"/>
          <a:ext cx="1037780" cy="4743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GB" sz="800" b="1" kern="1200" dirty="0"/>
            <a:t>Call-Off/Order</a:t>
          </a:r>
        </a:p>
      </dsp:txBody>
      <dsp:txXfrm>
        <a:off x="1745984" y="396297"/>
        <a:ext cx="1009992" cy="446587"/>
      </dsp:txXfrm>
    </dsp:sp>
    <dsp:sp modelId="{19207B48-2B63-4947-837C-7AD83F29F859}">
      <dsp:nvSpPr>
        <dsp:cNvPr id="0" name=""/>
        <dsp:cNvSpPr/>
      </dsp:nvSpPr>
      <dsp:spPr>
        <a:xfrm>
          <a:off x="2808105" y="263810"/>
          <a:ext cx="1228951" cy="474375"/>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DE4592-28E6-4CD9-8FFE-270CFCD503F1}">
      <dsp:nvSpPr>
        <dsp:cNvPr id="0" name=""/>
        <dsp:cNvSpPr/>
      </dsp:nvSpPr>
      <dsp:spPr>
        <a:xfrm>
          <a:off x="3135825" y="382403"/>
          <a:ext cx="1037780" cy="4743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GB" sz="800" b="1" kern="1200" dirty="0"/>
            <a:t>Awaiting Order Processing</a:t>
          </a:r>
        </a:p>
      </dsp:txBody>
      <dsp:txXfrm>
        <a:off x="3149719" y="396297"/>
        <a:ext cx="1009992" cy="446587"/>
      </dsp:txXfrm>
    </dsp:sp>
    <dsp:sp modelId="{16EDECE9-D791-435F-A6DE-9A1187DB05AF}">
      <dsp:nvSpPr>
        <dsp:cNvPr id="0" name=""/>
        <dsp:cNvSpPr/>
      </dsp:nvSpPr>
      <dsp:spPr>
        <a:xfrm>
          <a:off x="4211840" y="263810"/>
          <a:ext cx="1228951" cy="474375"/>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8DDC08-6FF6-477D-A079-A08F4BA84C12}">
      <dsp:nvSpPr>
        <dsp:cNvPr id="0" name=""/>
        <dsp:cNvSpPr/>
      </dsp:nvSpPr>
      <dsp:spPr>
        <a:xfrm>
          <a:off x="4539560" y="382403"/>
          <a:ext cx="1037780" cy="4743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GB" sz="800" b="1" kern="1200" dirty="0"/>
            <a:t>Preparing for Migration</a:t>
          </a:r>
        </a:p>
      </dsp:txBody>
      <dsp:txXfrm>
        <a:off x="4553454" y="396297"/>
        <a:ext cx="1009992" cy="446587"/>
      </dsp:txXfrm>
    </dsp:sp>
    <dsp:sp modelId="{AE75541E-15AA-4BBB-8100-18E20FE39F61}">
      <dsp:nvSpPr>
        <dsp:cNvPr id="0" name=""/>
        <dsp:cNvSpPr/>
      </dsp:nvSpPr>
      <dsp:spPr>
        <a:xfrm>
          <a:off x="5615575" y="263810"/>
          <a:ext cx="1228951" cy="474375"/>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38FD86-582F-4978-9C31-37B34E76CE4E}">
      <dsp:nvSpPr>
        <dsp:cNvPr id="0" name=""/>
        <dsp:cNvSpPr/>
      </dsp:nvSpPr>
      <dsp:spPr>
        <a:xfrm>
          <a:off x="5943296" y="382403"/>
          <a:ext cx="1037780" cy="4743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GB" sz="800" b="1" kern="1200" dirty="0"/>
            <a:t>Migration</a:t>
          </a:r>
        </a:p>
      </dsp:txBody>
      <dsp:txXfrm>
        <a:off x="5957190" y="396297"/>
        <a:ext cx="1009992" cy="446587"/>
      </dsp:txXfrm>
    </dsp:sp>
    <dsp:sp modelId="{8EDF1D5F-E43B-4623-8FBD-B6C10210DBF4}">
      <dsp:nvSpPr>
        <dsp:cNvPr id="0" name=""/>
        <dsp:cNvSpPr/>
      </dsp:nvSpPr>
      <dsp:spPr>
        <a:xfrm>
          <a:off x="7019311" y="263810"/>
          <a:ext cx="1228951" cy="474375"/>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1169AB-32C5-4238-B1E4-4A0E57CE66D4}">
      <dsp:nvSpPr>
        <dsp:cNvPr id="0" name=""/>
        <dsp:cNvSpPr/>
      </dsp:nvSpPr>
      <dsp:spPr>
        <a:xfrm>
          <a:off x="7347031" y="382403"/>
          <a:ext cx="1037780" cy="4743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GB" sz="800" b="1" kern="1200" dirty="0"/>
            <a:t>Post Migration/Cease</a:t>
          </a:r>
        </a:p>
      </dsp:txBody>
      <dsp:txXfrm>
        <a:off x="7360925" y="396297"/>
        <a:ext cx="1009992" cy="446587"/>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9BC163-8F4F-4991-95D5-37910E159F09}"/>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dirty="0"/>
          </a:p>
        </p:txBody>
      </p:sp>
      <p:sp>
        <p:nvSpPr>
          <p:cNvPr id="3" name="Date Placeholder 2">
            <a:extLst>
              <a:ext uri="{FF2B5EF4-FFF2-40B4-BE49-F238E27FC236}">
                <a16:creationId xmlns:a16="http://schemas.microsoft.com/office/drawing/2014/main" id="{1430DB27-A4A6-4F06-93D2-498083867EB1}"/>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222B0338-5AE5-4BE8-82F8-1B9197385D5C}" type="datetimeFigureOut">
              <a:rPr lang="en-GB"/>
              <a:pPr>
                <a:defRPr/>
              </a:pPr>
              <a:t>16/07/2018</a:t>
            </a:fld>
            <a:endParaRPr lang="en-GB" dirty="0"/>
          </a:p>
        </p:txBody>
      </p:sp>
      <p:sp>
        <p:nvSpPr>
          <p:cNvPr id="4" name="Footer Placeholder 3">
            <a:extLst>
              <a:ext uri="{FF2B5EF4-FFF2-40B4-BE49-F238E27FC236}">
                <a16:creationId xmlns:a16="http://schemas.microsoft.com/office/drawing/2014/main" id="{FA67A687-B814-43F7-AFA4-F48828829ED1}"/>
              </a:ext>
            </a:extLst>
          </p:cNvPr>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dirty="0"/>
          </a:p>
        </p:txBody>
      </p:sp>
      <p:sp>
        <p:nvSpPr>
          <p:cNvPr id="5" name="Slide Number Placeholder 4">
            <a:extLst>
              <a:ext uri="{FF2B5EF4-FFF2-40B4-BE49-F238E27FC236}">
                <a16:creationId xmlns:a16="http://schemas.microsoft.com/office/drawing/2014/main" id="{4BC01615-B32C-43B0-9791-785FF586FDAC}"/>
              </a:ext>
            </a:extLst>
          </p:cNvPr>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F0356A1B-F883-4075-8975-17D69DB0EAFB}" type="slidenum">
              <a:rPr lang="en-GB" altLang="en-US"/>
              <a:pPr>
                <a:defRPr/>
              </a:pPr>
              <a:t>‹#›</a:t>
            </a:fld>
            <a:endParaRPr lang="en-GB"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4A4545-FC0D-45F6-ACD3-10D14209349B}"/>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dirty="0"/>
          </a:p>
        </p:txBody>
      </p:sp>
      <p:sp>
        <p:nvSpPr>
          <p:cNvPr id="3" name="Date Placeholder 2">
            <a:extLst>
              <a:ext uri="{FF2B5EF4-FFF2-40B4-BE49-F238E27FC236}">
                <a16:creationId xmlns:a16="http://schemas.microsoft.com/office/drawing/2014/main" id="{0843651C-E184-4EC2-9658-83F3656A8D79}"/>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122C4BAE-BF0C-4866-BBC2-945F17A21701}" type="datetimeFigureOut">
              <a:rPr lang="en-GB"/>
              <a:pPr>
                <a:defRPr/>
              </a:pPr>
              <a:t>16/07/2018</a:t>
            </a:fld>
            <a:endParaRPr lang="en-GB" dirty="0"/>
          </a:p>
        </p:txBody>
      </p:sp>
      <p:sp>
        <p:nvSpPr>
          <p:cNvPr id="4" name="Slide Image Placeholder 3">
            <a:extLst>
              <a:ext uri="{FF2B5EF4-FFF2-40B4-BE49-F238E27FC236}">
                <a16:creationId xmlns:a16="http://schemas.microsoft.com/office/drawing/2014/main" id="{61A93893-CB4D-4C44-B238-FE11B03A50A7}"/>
              </a:ext>
            </a:extLst>
          </p:cNvPr>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a:extLst>
              <a:ext uri="{FF2B5EF4-FFF2-40B4-BE49-F238E27FC236}">
                <a16:creationId xmlns:a16="http://schemas.microsoft.com/office/drawing/2014/main" id="{37E036C1-BBB2-47FA-A035-D4CC58494FB5}"/>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3400794F-6ED9-4A28-80D6-C4A28C15B73B}"/>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dirty="0"/>
          </a:p>
        </p:txBody>
      </p:sp>
      <p:sp>
        <p:nvSpPr>
          <p:cNvPr id="7" name="Slide Number Placeholder 6">
            <a:extLst>
              <a:ext uri="{FF2B5EF4-FFF2-40B4-BE49-F238E27FC236}">
                <a16:creationId xmlns:a16="http://schemas.microsoft.com/office/drawing/2014/main" id="{D32F0329-999D-4473-A8EE-688FCE4E912B}"/>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D11C111F-0CDA-403F-9594-E4C20FA3AD28}" type="slidenum">
              <a:rPr lang="en-GB" altLang="en-US"/>
              <a:pPr>
                <a:defRPr/>
              </a:pPr>
              <a:t>‹#›</a:t>
            </a:fld>
            <a:endParaRPr lang="en-GB"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B542DC21-32B8-4639-9162-E3C78672E7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16918BB0-5EF7-4F11-8C46-2F2225181E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a:p>
            <a:endParaRPr lang="en-GB" altLang="en-US" dirty="0"/>
          </a:p>
          <a:p>
            <a:endParaRPr lang="en-GB" altLang="en-US" dirty="0"/>
          </a:p>
        </p:txBody>
      </p:sp>
      <p:sp>
        <p:nvSpPr>
          <p:cNvPr id="14340" name="Slide Number Placeholder 3">
            <a:extLst>
              <a:ext uri="{FF2B5EF4-FFF2-40B4-BE49-F238E27FC236}">
                <a16:creationId xmlns:a16="http://schemas.microsoft.com/office/drawing/2014/main" id="{A2497418-8B3D-4F57-8C52-61670FA9150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8369F3C-0FB0-45C3-88B3-89A0F6921F97}" type="slidenum">
              <a:rPr lang="en-GB" altLang="en-US" smtClean="0"/>
              <a:pPr>
                <a:spcBef>
                  <a:spcPct val="0"/>
                </a:spcBef>
              </a:pPr>
              <a:t>1</a:t>
            </a:fld>
            <a:endParaRPr lang="en-GB"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11C111F-0CDA-403F-9594-E4C20FA3AD28}" type="slidenum">
              <a:rPr lang="en-GB" altLang="en-US" smtClean="0"/>
              <a:pPr>
                <a:defRPr/>
              </a:pPr>
              <a:t>10</a:t>
            </a:fld>
            <a:endParaRPr lang="en-GB" altLang="en-US" dirty="0"/>
          </a:p>
        </p:txBody>
      </p:sp>
    </p:spTree>
    <p:extLst>
      <p:ext uri="{BB962C8B-B14F-4D97-AF65-F5344CB8AC3E}">
        <p14:creationId xmlns:p14="http://schemas.microsoft.com/office/powerpoint/2010/main" val="557436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11C111F-0CDA-403F-9594-E4C20FA3AD28}" type="slidenum">
              <a:rPr lang="en-GB" altLang="en-US" smtClean="0"/>
              <a:pPr>
                <a:defRPr/>
              </a:pPr>
              <a:t>11</a:t>
            </a:fld>
            <a:endParaRPr lang="en-GB" altLang="en-US" dirty="0"/>
          </a:p>
        </p:txBody>
      </p:sp>
    </p:spTree>
    <p:extLst>
      <p:ext uri="{BB962C8B-B14F-4D97-AF65-F5344CB8AC3E}">
        <p14:creationId xmlns:p14="http://schemas.microsoft.com/office/powerpoint/2010/main" val="1589385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11C111F-0CDA-403F-9594-E4C20FA3AD28}" type="slidenum">
              <a:rPr lang="en-GB" altLang="en-US" smtClean="0"/>
              <a:pPr>
                <a:defRPr/>
              </a:pPr>
              <a:t>12</a:t>
            </a:fld>
            <a:endParaRPr lang="en-GB" altLang="en-US" dirty="0"/>
          </a:p>
        </p:txBody>
      </p:sp>
    </p:spTree>
    <p:extLst>
      <p:ext uri="{BB962C8B-B14F-4D97-AF65-F5344CB8AC3E}">
        <p14:creationId xmlns:p14="http://schemas.microsoft.com/office/powerpoint/2010/main" val="3820457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11C111F-0CDA-403F-9594-E4C20FA3AD28}" type="slidenum">
              <a:rPr lang="en-GB" altLang="en-US" smtClean="0"/>
              <a:pPr>
                <a:defRPr/>
              </a:pPr>
              <a:t>15</a:t>
            </a:fld>
            <a:endParaRPr lang="en-GB" altLang="en-US" dirty="0"/>
          </a:p>
        </p:txBody>
      </p:sp>
    </p:spTree>
    <p:extLst>
      <p:ext uri="{BB962C8B-B14F-4D97-AF65-F5344CB8AC3E}">
        <p14:creationId xmlns:p14="http://schemas.microsoft.com/office/powerpoint/2010/main" val="989059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11C111F-0CDA-403F-9594-E4C20FA3AD28}" type="slidenum">
              <a:rPr lang="en-GB" altLang="en-US" smtClean="0"/>
              <a:pPr>
                <a:defRPr/>
              </a:pPr>
              <a:t>16</a:t>
            </a:fld>
            <a:endParaRPr lang="en-GB" altLang="en-US" dirty="0"/>
          </a:p>
        </p:txBody>
      </p:sp>
    </p:spTree>
    <p:extLst>
      <p:ext uri="{BB962C8B-B14F-4D97-AF65-F5344CB8AC3E}">
        <p14:creationId xmlns:p14="http://schemas.microsoft.com/office/powerpoint/2010/main" val="2909699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2</a:t>
            </a:fld>
            <a:endParaRPr lang="en-GB" dirty="0"/>
          </a:p>
        </p:txBody>
      </p:sp>
    </p:spTree>
    <p:extLst>
      <p:ext uri="{BB962C8B-B14F-4D97-AF65-F5344CB8AC3E}">
        <p14:creationId xmlns:p14="http://schemas.microsoft.com/office/powerpoint/2010/main" val="1067332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3</a:t>
            </a:fld>
            <a:endParaRPr lang="en-GB" dirty="0"/>
          </a:p>
        </p:txBody>
      </p:sp>
    </p:spTree>
    <p:extLst>
      <p:ext uri="{BB962C8B-B14F-4D97-AF65-F5344CB8AC3E}">
        <p14:creationId xmlns:p14="http://schemas.microsoft.com/office/powerpoint/2010/main" val="3291504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11C111F-0CDA-403F-9594-E4C20FA3AD28}" type="slidenum">
              <a:rPr lang="en-GB" altLang="en-US" smtClean="0"/>
              <a:pPr>
                <a:defRPr/>
              </a:pPr>
              <a:t>4</a:t>
            </a:fld>
            <a:endParaRPr lang="en-GB" altLang="en-US" dirty="0"/>
          </a:p>
        </p:txBody>
      </p:sp>
    </p:spTree>
    <p:extLst>
      <p:ext uri="{BB962C8B-B14F-4D97-AF65-F5344CB8AC3E}">
        <p14:creationId xmlns:p14="http://schemas.microsoft.com/office/powerpoint/2010/main" val="3948579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5</a:t>
            </a:fld>
            <a:endParaRPr lang="en-GB" dirty="0"/>
          </a:p>
        </p:txBody>
      </p:sp>
    </p:spTree>
    <p:extLst>
      <p:ext uri="{BB962C8B-B14F-4D97-AF65-F5344CB8AC3E}">
        <p14:creationId xmlns:p14="http://schemas.microsoft.com/office/powerpoint/2010/main" val="691796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6</a:t>
            </a:fld>
            <a:endParaRPr lang="en-GB" dirty="0"/>
          </a:p>
        </p:txBody>
      </p:sp>
    </p:spTree>
    <p:extLst>
      <p:ext uri="{BB962C8B-B14F-4D97-AF65-F5344CB8AC3E}">
        <p14:creationId xmlns:p14="http://schemas.microsoft.com/office/powerpoint/2010/main" val="3860173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7</a:t>
            </a:fld>
            <a:endParaRPr lang="en-GB" dirty="0"/>
          </a:p>
        </p:txBody>
      </p:sp>
    </p:spTree>
    <p:extLst>
      <p:ext uri="{BB962C8B-B14F-4D97-AF65-F5344CB8AC3E}">
        <p14:creationId xmlns:p14="http://schemas.microsoft.com/office/powerpoint/2010/main" val="4146605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8</a:t>
            </a:fld>
            <a:endParaRPr lang="en-GB" dirty="0"/>
          </a:p>
        </p:txBody>
      </p:sp>
    </p:spTree>
    <p:extLst>
      <p:ext uri="{BB962C8B-B14F-4D97-AF65-F5344CB8AC3E}">
        <p14:creationId xmlns:p14="http://schemas.microsoft.com/office/powerpoint/2010/main" val="3462699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9</a:t>
            </a:fld>
            <a:endParaRPr lang="en-GB" dirty="0"/>
          </a:p>
        </p:txBody>
      </p:sp>
    </p:spTree>
    <p:extLst>
      <p:ext uri="{BB962C8B-B14F-4D97-AF65-F5344CB8AC3E}">
        <p14:creationId xmlns:p14="http://schemas.microsoft.com/office/powerpoint/2010/main" val="39790143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slideshare.net/hscic" TargetMode="External"/><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18E1ABCC-DD87-4F91-B08B-9177CE6884C2}"/>
              </a:ext>
            </a:extLst>
          </p:cNvPr>
          <p:cNvPicPr>
            <a:picLocks noChangeAspect="1"/>
          </p:cNvPicPr>
          <p:nvPr userDrawn="1"/>
        </p:nvPicPr>
        <p:blipFill>
          <a:blip r:embed="rId2">
            <a:extLst>
              <a:ext uri="{28A0092B-C50C-407E-A947-70E740481C1C}">
                <a14:useLocalDpi xmlns:a14="http://schemas.microsoft.com/office/drawing/2010/main" val="0"/>
              </a:ext>
            </a:extLst>
          </a:blip>
          <a:srcRect t="-5" b="23419"/>
          <a:stretch>
            <a:fillRect/>
          </a:stretch>
        </p:blipFill>
        <p:spPr bwMode="auto">
          <a:xfrm>
            <a:off x="0" y="1836738"/>
            <a:ext cx="914400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8908478D-1E25-4834-8253-45B3EB08214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78713" y="254000"/>
            <a:ext cx="119697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a:extLst>
              <a:ext uri="{FF2B5EF4-FFF2-40B4-BE49-F238E27FC236}">
                <a16:creationId xmlns:a16="http://schemas.microsoft.com/office/drawing/2014/main" id="{2870C62C-EE67-4826-907C-C71177A24FB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47700" y="4427538"/>
            <a:ext cx="3024188"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5"/>
          <p:cNvSpPr>
            <a:spLocks noGrp="1"/>
          </p:cNvSpPr>
          <p:nvPr>
            <p:ph type="body" sz="quarter" idx="12"/>
          </p:nvPr>
        </p:nvSpPr>
        <p:spPr>
          <a:xfrm>
            <a:off x="720000" y="684000"/>
            <a:ext cx="6660312" cy="483558"/>
          </a:xfrm>
        </p:spPr>
        <p:txBody>
          <a:bodyPr lIns="0" tIns="0" rIns="0" bIns="0">
            <a:normAutofit/>
          </a:bodyPr>
          <a:lstStyle>
            <a:lvl1pPr marL="0" indent="0">
              <a:spcBef>
                <a:spcPts val="0"/>
              </a:spcBef>
              <a:buNone/>
              <a:defRPr sz="3000" b="1" spc="-40" baseline="0">
                <a:solidFill>
                  <a:schemeClr val="accent1"/>
                </a:solidFill>
                <a:latin typeface="Arial" panose="020B0604020202020204" pitchFamily="34" charset="0"/>
              </a:defRPr>
            </a:lvl1pPr>
          </a:lstStyle>
          <a:p>
            <a:pPr lvl="0"/>
            <a:r>
              <a:rPr lang="en-US"/>
              <a:t>Click to edit Master text styles</a:t>
            </a:r>
          </a:p>
        </p:txBody>
      </p:sp>
      <p:sp>
        <p:nvSpPr>
          <p:cNvPr id="15" name="Text Placeholder 9"/>
          <p:cNvSpPr>
            <a:spLocks noGrp="1"/>
          </p:cNvSpPr>
          <p:nvPr>
            <p:ph type="body" sz="quarter" idx="13"/>
          </p:nvPr>
        </p:nvSpPr>
        <p:spPr>
          <a:xfrm>
            <a:off x="720000" y="1188000"/>
            <a:ext cx="6660312" cy="444553"/>
          </a:xfrm>
        </p:spPr>
        <p:txBody>
          <a:bodyPr lIns="0" tIns="0" rIns="0" bIns="0">
            <a:normAutofit/>
          </a:bodyPr>
          <a:lstStyle>
            <a:lvl1pPr marL="0" indent="0">
              <a:buNone/>
              <a:defRPr sz="2100" b="1">
                <a:solidFill>
                  <a:schemeClr val="accent2">
                    <a:lumMod val="75000"/>
                  </a:schemeClr>
                </a:solidFill>
              </a:defRPr>
            </a:lvl1pPr>
          </a:lstStyle>
          <a:p>
            <a:pPr lvl="0"/>
            <a:r>
              <a:rPr lang="en-US"/>
              <a:t>Click to edit Master text styles</a:t>
            </a:r>
          </a:p>
        </p:txBody>
      </p:sp>
      <p:sp>
        <p:nvSpPr>
          <p:cNvPr id="14" name="Text Placeholder 13"/>
          <p:cNvSpPr>
            <a:spLocks noGrp="1"/>
          </p:cNvSpPr>
          <p:nvPr>
            <p:ph type="body" sz="quarter" idx="14"/>
          </p:nvPr>
        </p:nvSpPr>
        <p:spPr>
          <a:xfrm>
            <a:off x="4644008" y="4500000"/>
            <a:ext cx="3924008" cy="324000"/>
          </a:xfrm>
        </p:spPr>
        <p:txBody>
          <a:bodyPr lIns="0" tIns="0" rIns="0" bIns="0">
            <a:normAutofit/>
          </a:bodyPr>
          <a:lstStyle>
            <a:lvl1pPr marL="0" indent="0" algn="r">
              <a:buNone/>
              <a:defRPr sz="1500" b="1" baseline="0">
                <a:solidFill>
                  <a:schemeClr val="accent6"/>
                </a:solidFill>
              </a:defRPr>
            </a:lvl1pPr>
          </a:lstStyle>
          <a:p>
            <a:pPr lvl="0"/>
            <a:r>
              <a:rPr lang="en-US"/>
              <a:t>Click to edit Master text styles</a:t>
            </a:r>
          </a:p>
        </p:txBody>
      </p:sp>
    </p:spTree>
    <p:extLst>
      <p:ext uri="{BB962C8B-B14F-4D97-AF65-F5344CB8AC3E}">
        <p14:creationId xmlns:p14="http://schemas.microsoft.com/office/powerpoint/2010/main" val="1456846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CD4930-C39E-4AC3-BB66-3E3E2CD09403}"/>
              </a:ext>
            </a:extLst>
          </p:cNvPr>
          <p:cNvSpPr/>
          <p:nvPr userDrawn="1"/>
        </p:nvSpPr>
        <p:spPr>
          <a:xfrm>
            <a:off x="0" y="936625"/>
            <a:ext cx="9144000" cy="42068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2" name="Title 1"/>
          <p:cNvSpPr>
            <a:spLocks noGrp="1"/>
          </p:cNvSpPr>
          <p:nvPr>
            <p:ph type="title"/>
          </p:nvPr>
        </p:nvSpPr>
        <p:spPr>
          <a:xfrm>
            <a:off x="720000" y="360000"/>
            <a:ext cx="7632000" cy="529568"/>
          </a:xfrm>
        </p:spPr>
        <p:txBody>
          <a:bodyPr lIns="0" tIns="0" rIns="0" bIns="0" anchor="t">
            <a:normAutofit/>
          </a:bodyPr>
          <a:lstStyle>
            <a:lvl1pPr>
              <a:defRPr sz="3000" b="1" spc="-40" baseline="0">
                <a:solidFill>
                  <a:schemeClr val="accent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720000" y="1080000"/>
            <a:ext cx="7704000" cy="3435966"/>
          </a:xfrm>
        </p:spPr>
        <p:txBody>
          <a:bodyPr lIns="0" tIns="0" rIns="0" bIns="0"/>
          <a:lstStyle>
            <a:lvl1pPr>
              <a:defRPr sz="2400">
                <a:solidFill>
                  <a:schemeClr val="accent6"/>
                </a:solidFill>
              </a:defRPr>
            </a:lvl1pPr>
            <a:lvl2pPr>
              <a:defRPr sz="2100">
                <a:solidFill>
                  <a:schemeClr val="accent6"/>
                </a:solidFill>
              </a:defRPr>
            </a:lvl2pPr>
            <a:lvl3pPr marL="1143000" indent="-228600">
              <a:buFont typeface="Wingdings" panose="05000000000000000000" pitchFamily="2" charset="2"/>
              <a:buChar char="§"/>
              <a:defRPr sz="1800">
                <a:solidFill>
                  <a:schemeClr val="accent6"/>
                </a:solidFill>
              </a:defRPr>
            </a:lvl3pPr>
            <a:lvl4pPr>
              <a:defRPr sz="2100"/>
            </a:lvl4pPr>
            <a:lvl5pPr>
              <a:defRPr sz="1750"/>
            </a:lvl5pPr>
          </a:lstStyle>
          <a:p>
            <a:pPr lvl="0"/>
            <a:r>
              <a:rPr lang="en-US"/>
              <a:t>Click to edit Master text styles</a:t>
            </a:r>
          </a:p>
          <a:p>
            <a:pPr lvl="1"/>
            <a:r>
              <a:rPr lang="en-US"/>
              <a:t>Second level</a:t>
            </a:r>
          </a:p>
          <a:p>
            <a:pPr lvl="2"/>
            <a:r>
              <a:rPr lang="en-US"/>
              <a:t>Third level</a:t>
            </a:r>
          </a:p>
        </p:txBody>
      </p:sp>
      <p:sp>
        <p:nvSpPr>
          <p:cNvPr id="5" name="Slide Number Placeholder 5">
            <a:extLst>
              <a:ext uri="{FF2B5EF4-FFF2-40B4-BE49-F238E27FC236}">
                <a16:creationId xmlns:a16="http://schemas.microsoft.com/office/drawing/2014/main" id="{325E78AE-691E-4FB8-98A8-1357F5714A1D}"/>
              </a:ext>
            </a:extLst>
          </p:cNvPr>
          <p:cNvSpPr>
            <a:spLocks noGrp="1"/>
          </p:cNvSpPr>
          <p:nvPr>
            <p:ph type="sldNum" sz="quarter" idx="10"/>
          </p:nvPr>
        </p:nvSpPr>
        <p:spPr>
          <a:xfrm>
            <a:off x="6300788" y="4732338"/>
            <a:ext cx="2133600" cy="273050"/>
          </a:xfrm>
        </p:spPr>
        <p:txBody>
          <a:bodyPr/>
          <a:lstStyle>
            <a:lvl1pPr>
              <a:defRPr sz="1000">
                <a:solidFill>
                  <a:srgbClr val="424D58"/>
                </a:solidFill>
              </a:defRPr>
            </a:lvl1pPr>
          </a:lstStyle>
          <a:p>
            <a:pPr>
              <a:defRPr/>
            </a:pPr>
            <a:fld id="{7AA08CC6-7D76-4493-8B53-FC78D23CFC75}" type="slidenum">
              <a:rPr lang="en-GB" altLang="en-US"/>
              <a:pPr>
                <a:defRPr/>
              </a:pPr>
              <a:t>‹#›</a:t>
            </a:fld>
            <a:endParaRPr lang="en-GB" altLang="en-US" dirty="0"/>
          </a:p>
        </p:txBody>
      </p:sp>
    </p:spTree>
    <p:extLst>
      <p:ext uri="{BB962C8B-B14F-4D97-AF65-F5344CB8AC3E}">
        <p14:creationId xmlns:p14="http://schemas.microsoft.com/office/powerpoint/2010/main" val="1212257464"/>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1FA1DDB5-00EE-434D-B164-943FA7C67C9C}"/>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2F1E161-1825-49EB-B5A0-CEF2B6E78244}"/>
              </a:ext>
            </a:extLst>
          </p:cNvPr>
          <p:cNvSpPr/>
          <p:nvPr userDrawn="1"/>
        </p:nvSpPr>
        <p:spPr>
          <a:xfrm>
            <a:off x="0" y="3848100"/>
            <a:ext cx="9144000" cy="1296988"/>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7" name="Title 1"/>
          <p:cNvSpPr>
            <a:spLocks noGrp="1"/>
          </p:cNvSpPr>
          <p:nvPr>
            <p:ph type="title"/>
          </p:nvPr>
        </p:nvSpPr>
        <p:spPr>
          <a:xfrm>
            <a:off x="720000" y="4032000"/>
            <a:ext cx="6804328" cy="900068"/>
          </a:xfrm>
        </p:spPr>
        <p:txBody>
          <a:bodyPr lIns="0" tIns="0" rIns="0" bIns="0" anchor="t">
            <a:normAutofit/>
          </a:bodyPr>
          <a:lstStyle>
            <a:lvl1pPr>
              <a:defRPr sz="3000" b="1">
                <a:solidFill>
                  <a:schemeClr val="accent1"/>
                </a:solidFill>
              </a:defRPr>
            </a:lvl1pPr>
          </a:lstStyle>
          <a:p>
            <a:r>
              <a:rPr lang="en-US"/>
              <a:t>Click to edit Master title style</a:t>
            </a:r>
            <a:endParaRPr lang="en-GB" dirty="0"/>
          </a:p>
        </p:txBody>
      </p:sp>
      <p:sp>
        <p:nvSpPr>
          <p:cNvPr id="8" name="Content Placeholder 2"/>
          <p:cNvSpPr>
            <a:spLocks noGrp="1"/>
          </p:cNvSpPr>
          <p:nvPr>
            <p:ph idx="1"/>
          </p:nvPr>
        </p:nvSpPr>
        <p:spPr>
          <a:xfrm>
            <a:off x="720000" y="4515966"/>
            <a:ext cx="6804000" cy="516647"/>
          </a:xfrm>
        </p:spPr>
        <p:txBody>
          <a:bodyPr lIns="0" tIns="0" rIns="0" bIns="0">
            <a:normAutofit/>
          </a:bodyPr>
          <a:lstStyle>
            <a:lvl1pPr marL="0" indent="0">
              <a:buNone/>
              <a:defRPr sz="1800">
                <a:solidFill>
                  <a:schemeClr val="accent6"/>
                </a:solidFill>
              </a:defRPr>
            </a:lvl1pPr>
            <a:lvl2pPr>
              <a:defRPr sz="2600">
                <a:solidFill>
                  <a:schemeClr val="bg1"/>
                </a:solidFill>
              </a:defRPr>
            </a:lvl2pPr>
            <a:lvl3pPr marL="1143000" indent="-228600">
              <a:buFont typeface="Wingdings" panose="05000000000000000000" pitchFamily="2" charset="2"/>
              <a:buChar char="§"/>
              <a:defRPr sz="2200">
                <a:solidFill>
                  <a:schemeClr val="bg1"/>
                </a:solidFill>
              </a:defRPr>
            </a:lvl3pPr>
            <a:lvl4pPr>
              <a:defRPr sz="2100"/>
            </a:lvl4pPr>
            <a:lvl5pPr>
              <a:defRPr sz="1750"/>
            </a:lvl5pPr>
          </a:lstStyle>
          <a:p>
            <a:pPr lvl="0"/>
            <a:r>
              <a:rPr lang="en-US"/>
              <a:t>Click to edit Master text styles</a:t>
            </a:r>
          </a:p>
        </p:txBody>
      </p:sp>
      <p:sp>
        <p:nvSpPr>
          <p:cNvPr id="6" name="Slide Number Placeholder 5">
            <a:extLst>
              <a:ext uri="{FF2B5EF4-FFF2-40B4-BE49-F238E27FC236}">
                <a16:creationId xmlns:a16="http://schemas.microsoft.com/office/drawing/2014/main" id="{6F3C8692-D99A-4102-A4DD-3FE519A31C8E}"/>
              </a:ext>
            </a:extLst>
          </p:cNvPr>
          <p:cNvSpPr>
            <a:spLocks noGrp="1"/>
          </p:cNvSpPr>
          <p:nvPr>
            <p:ph type="sldNum" sz="quarter" idx="10"/>
          </p:nvPr>
        </p:nvSpPr>
        <p:spPr>
          <a:xfrm>
            <a:off x="6300788" y="4732338"/>
            <a:ext cx="2133600" cy="273050"/>
          </a:xfrm>
        </p:spPr>
        <p:txBody>
          <a:bodyPr/>
          <a:lstStyle>
            <a:lvl1pPr>
              <a:defRPr sz="1000">
                <a:solidFill>
                  <a:schemeClr val="accent1"/>
                </a:solidFill>
              </a:defRPr>
            </a:lvl1pPr>
          </a:lstStyle>
          <a:p>
            <a:pPr>
              <a:defRPr/>
            </a:pPr>
            <a:fld id="{B09A437B-0564-423A-9317-166F87D87BCC}" type="slidenum">
              <a:rPr lang="en-GB" altLang="en-US"/>
              <a:pPr>
                <a:defRPr/>
              </a:pPr>
              <a:t>‹#›</a:t>
            </a:fld>
            <a:endParaRPr lang="en-GB" altLang="en-US" dirty="0"/>
          </a:p>
        </p:txBody>
      </p:sp>
    </p:spTree>
    <p:extLst>
      <p:ext uri="{BB962C8B-B14F-4D97-AF65-F5344CB8AC3E}">
        <p14:creationId xmlns:p14="http://schemas.microsoft.com/office/powerpoint/2010/main" val="17376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E33A3CD5-6954-4610-A7EC-B84532803346}"/>
              </a:ext>
            </a:extLst>
          </p:cNvPr>
          <p:cNvPicPr>
            <a:picLocks noChangeAspect="1"/>
          </p:cNvPicPr>
          <p:nvPr userDrawn="1"/>
        </p:nvPicPr>
        <p:blipFill>
          <a:blip r:embed="rId2">
            <a:extLst>
              <a:ext uri="{28A0092B-C50C-407E-A947-70E740481C1C}">
                <a14:useLocalDpi xmlns:a14="http://schemas.microsoft.com/office/drawing/2010/main" val="0"/>
              </a:ext>
            </a:extLst>
          </a:blip>
          <a:srcRect t="-5" b="23419"/>
          <a:stretch>
            <a:fillRect/>
          </a:stretch>
        </p:blipFill>
        <p:spPr bwMode="auto">
          <a:xfrm>
            <a:off x="0" y="1347788"/>
            <a:ext cx="914400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5871CD93-3175-4C8C-9A89-7DB7B0464870}"/>
              </a:ext>
            </a:extLst>
          </p:cNvPr>
          <p:cNvSpPr/>
          <p:nvPr userDrawn="1"/>
        </p:nvSpPr>
        <p:spPr>
          <a:xfrm>
            <a:off x="0" y="1347788"/>
            <a:ext cx="9144000" cy="255587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4" name="TextBox 3">
            <a:hlinkClick r:id="rId3"/>
            <a:extLst>
              <a:ext uri="{FF2B5EF4-FFF2-40B4-BE49-F238E27FC236}">
                <a16:creationId xmlns:a16="http://schemas.microsoft.com/office/drawing/2014/main" id="{AF78FDAB-2D3B-4D33-AA0A-F76DCDE480F4}"/>
              </a:ext>
            </a:extLst>
          </p:cNvPr>
          <p:cNvSpPr txBox="1">
            <a:spLocks noChangeArrowheads="1"/>
          </p:cNvSpPr>
          <p:nvPr userDrawn="1"/>
        </p:nvSpPr>
        <p:spPr bwMode="auto">
          <a:xfrm>
            <a:off x="477838" y="3341688"/>
            <a:ext cx="4670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defRPr/>
            </a:pPr>
            <a:endParaRPr lang="en-GB" altLang="en-US" dirty="0">
              <a:cs typeface="Arial" charset="0"/>
            </a:endParaRPr>
          </a:p>
        </p:txBody>
      </p:sp>
      <p:sp>
        <p:nvSpPr>
          <p:cNvPr id="5" name="TextBox 4">
            <a:extLst>
              <a:ext uri="{FF2B5EF4-FFF2-40B4-BE49-F238E27FC236}">
                <a16:creationId xmlns:a16="http://schemas.microsoft.com/office/drawing/2014/main" id="{46533C7C-19E2-426C-8F9E-453481AB64DC}"/>
              </a:ext>
            </a:extLst>
          </p:cNvPr>
          <p:cNvSpPr txBox="1">
            <a:spLocks noChangeArrowheads="1"/>
          </p:cNvSpPr>
          <p:nvPr userDrawn="1"/>
        </p:nvSpPr>
        <p:spPr bwMode="auto">
          <a:xfrm>
            <a:off x="755650" y="1398588"/>
            <a:ext cx="60483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lnSpc>
                <a:spcPts val="3600"/>
              </a:lnSpc>
              <a:defRPr/>
            </a:pPr>
            <a:r>
              <a:rPr lang="en-GB" altLang="en-US" sz="2400" b="1" dirty="0">
                <a:solidFill>
                  <a:schemeClr val="accent1"/>
                </a:solidFill>
                <a:cs typeface="Arial" charset="0"/>
              </a:rPr>
              <a:t>www.digital.nhs.uk</a:t>
            </a:r>
            <a:endParaRPr lang="en-GB" altLang="en-US" sz="2400" dirty="0">
              <a:solidFill>
                <a:schemeClr val="accent1"/>
              </a:solidFill>
              <a:cs typeface="Arial" charset="0"/>
            </a:endParaRPr>
          </a:p>
          <a:p>
            <a:pPr eaLnBrk="1" hangingPunct="1">
              <a:lnSpc>
                <a:spcPts val="3600"/>
              </a:lnSpc>
              <a:defRPr/>
            </a:pPr>
            <a:r>
              <a:rPr lang="en-GB" altLang="en-US" sz="2400" dirty="0">
                <a:solidFill>
                  <a:schemeClr val="accent1"/>
                </a:solidFill>
                <a:cs typeface="Arial" charset="0"/>
              </a:rPr>
              <a:t>     </a:t>
            </a:r>
            <a:r>
              <a:rPr lang="en-GB" altLang="en-US" sz="2400" b="1" dirty="0">
                <a:solidFill>
                  <a:schemeClr val="accent1"/>
                </a:solidFill>
                <a:cs typeface="Arial" charset="0"/>
              </a:rPr>
              <a:t>@</a:t>
            </a:r>
            <a:r>
              <a:rPr lang="en-GB" altLang="en-US" sz="2400" b="1" dirty="0" err="1">
                <a:solidFill>
                  <a:schemeClr val="accent1"/>
                </a:solidFill>
                <a:cs typeface="Arial" charset="0"/>
              </a:rPr>
              <a:t>nhsdigital</a:t>
            </a:r>
            <a:endParaRPr lang="en-GB" altLang="en-US" sz="2400" b="1" dirty="0">
              <a:solidFill>
                <a:schemeClr val="accent1"/>
              </a:solidFill>
              <a:cs typeface="Arial" charset="0"/>
            </a:endParaRPr>
          </a:p>
          <a:p>
            <a:pPr eaLnBrk="1" hangingPunct="1">
              <a:lnSpc>
                <a:spcPts val="3600"/>
              </a:lnSpc>
              <a:defRPr/>
            </a:pPr>
            <a:r>
              <a:rPr lang="en-GB" altLang="en-US" sz="2400" b="1" dirty="0">
                <a:solidFill>
                  <a:schemeClr val="accent1"/>
                </a:solidFill>
                <a:cs typeface="Arial" charset="0"/>
              </a:rPr>
              <a:t>enquiries@nhsdigital.nhs.uk</a:t>
            </a:r>
          </a:p>
          <a:p>
            <a:pPr eaLnBrk="1" hangingPunct="1">
              <a:lnSpc>
                <a:spcPts val="3600"/>
              </a:lnSpc>
              <a:defRPr/>
            </a:pPr>
            <a:r>
              <a:rPr lang="en-GB" altLang="en-US" sz="2400" b="1" dirty="0">
                <a:solidFill>
                  <a:schemeClr val="accent1"/>
                </a:solidFill>
                <a:cs typeface="Arial" charset="0"/>
              </a:rPr>
              <a:t>0300 303 5678</a:t>
            </a:r>
            <a:endParaRPr lang="en-GB" altLang="en-US" sz="2400" dirty="0">
              <a:solidFill>
                <a:schemeClr val="accent1"/>
              </a:solidFill>
              <a:cs typeface="Arial" charset="0"/>
            </a:endParaRPr>
          </a:p>
        </p:txBody>
      </p:sp>
      <p:pic>
        <p:nvPicPr>
          <p:cNvPr id="6" name="Picture 10">
            <a:extLst>
              <a:ext uri="{FF2B5EF4-FFF2-40B4-BE49-F238E27FC236}">
                <a16:creationId xmlns:a16="http://schemas.microsoft.com/office/drawing/2014/main" id="{3FD6F3AE-2D76-4C01-9AA0-CA6EFFC3FFF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5650" y="4235450"/>
            <a:ext cx="3671888"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a:extLst>
              <a:ext uri="{FF2B5EF4-FFF2-40B4-BE49-F238E27FC236}">
                <a16:creationId xmlns:a16="http://schemas.microsoft.com/office/drawing/2014/main" id="{99010DFD-8FFF-4515-B86F-F5210CAFD944}"/>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71538" y="1968500"/>
            <a:ext cx="38735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a:extLst>
              <a:ext uri="{FF2B5EF4-FFF2-40B4-BE49-F238E27FC236}">
                <a16:creationId xmlns:a16="http://schemas.microsoft.com/office/drawing/2014/main" id="{8DC2CD46-288F-4890-BD76-C22B3DEF44CE}"/>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478713" y="254000"/>
            <a:ext cx="119697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861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EC00558-9444-48BC-83BA-02C56D874B87}"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C1E24E-8CFA-47B6-9103-29594066DA0D}" type="slidenum">
              <a:rPr lang="en-GB" smtClean="0"/>
              <a:t>‹#›</a:t>
            </a:fld>
            <a:endParaRPr lang="en-GB"/>
          </a:p>
        </p:txBody>
      </p:sp>
    </p:spTree>
    <p:extLst>
      <p:ext uri="{BB962C8B-B14F-4D97-AF65-F5344CB8AC3E}">
        <p14:creationId xmlns:p14="http://schemas.microsoft.com/office/powerpoint/2010/main" val="1009227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8621EA-10C9-4A3B-95B3-DEC726570C79}"/>
              </a:ext>
            </a:extLst>
          </p:cNvPr>
          <p:cNvSpPr/>
          <p:nvPr userDrawn="1"/>
        </p:nvSpPr>
        <p:spPr>
          <a:xfrm>
            <a:off x="0" y="0"/>
            <a:ext cx="9144000" cy="43926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rgbClr val="FFFFFF"/>
              </a:solidFill>
            </a:endParaRPr>
          </a:p>
        </p:txBody>
      </p:sp>
      <p:sp>
        <p:nvSpPr>
          <p:cNvPr id="6" name="Rectangle 5">
            <a:extLst>
              <a:ext uri="{FF2B5EF4-FFF2-40B4-BE49-F238E27FC236}">
                <a16:creationId xmlns:a16="http://schemas.microsoft.com/office/drawing/2014/main" id="{1DB62373-4870-4CE2-B414-84F85A3B46D5}"/>
              </a:ext>
            </a:extLst>
          </p:cNvPr>
          <p:cNvSpPr/>
          <p:nvPr userDrawn="1"/>
        </p:nvSpPr>
        <p:spPr>
          <a:xfrm>
            <a:off x="0" y="4356100"/>
            <a:ext cx="9144000" cy="7921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rgbClr val="FFFFFF"/>
              </a:solidFill>
            </a:endParaRPr>
          </a:p>
        </p:txBody>
      </p:sp>
      <p:pic>
        <p:nvPicPr>
          <p:cNvPr id="7" name="Picture 8">
            <a:extLst>
              <a:ext uri="{FF2B5EF4-FFF2-40B4-BE49-F238E27FC236}">
                <a16:creationId xmlns:a16="http://schemas.microsoft.com/office/drawing/2014/main" id="{2E4262E0-914A-4A89-965C-FCAEE794E50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78713" y="254000"/>
            <a:ext cx="1196975"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a16="http://schemas.microsoft.com/office/drawing/2014/main" id="{A7DEE640-8D97-4AFC-8D4B-3D5248BC430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7700" y="4427538"/>
            <a:ext cx="3024188"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5"/>
          <p:cNvSpPr>
            <a:spLocks noGrp="1"/>
          </p:cNvSpPr>
          <p:nvPr>
            <p:ph type="body" sz="quarter" idx="12"/>
          </p:nvPr>
        </p:nvSpPr>
        <p:spPr>
          <a:xfrm>
            <a:off x="720000" y="1728000"/>
            <a:ext cx="6660312" cy="483558"/>
          </a:xfrm>
        </p:spPr>
        <p:txBody>
          <a:bodyPr lIns="0" tIns="0" rIns="0" bIns="0">
            <a:normAutofit/>
          </a:bodyPr>
          <a:lstStyle>
            <a:lvl1pPr marL="0" indent="0">
              <a:spcBef>
                <a:spcPts val="0"/>
              </a:spcBef>
              <a:buNone/>
              <a:defRPr sz="3000" b="1" spc="-40" baseline="0">
                <a:solidFill>
                  <a:schemeClr val="accent1"/>
                </a:solidFill>
                <a:latin typeface="Arial" panose="020B0604020202020204" pitchFamily="34" charset="0"/>
              </a:defRPr>
            </a:lvl1pPr>
          </a:lstStyle>
          <a:p>
            <a:pPr lvl="0"/>
            <a:r>
              <a:rPr lang="en-US"/>
              <a:t>Click to edit Master text styles</a:t>
            </a:r>
          </a:p>
        </p:txBody>
      </p:sp>
      <p:sp>
        <p:nvSpPr>
          <p:cNvPr id="10" name="Text Placeholder 9"/>
          <p:cNvSpPr>
            <a:spLocks noGrp="1"/>
          </p:cNvSpPr>
          <p:nvPr>
            <p:ph type="body" sz="quarter" idx="13"/>
          </p:nvPr>
        </p:nvSpPr>
        <p:spPr>
          <a:xfrm>
            <a:off x="720000" y="2268000"/>
            <a:ext cx="6660312" cy="444553"/>
          </a:xfrm>
        </p:spPr>
        <p:txBody>
          <a:bodyPr lIns="0" tIns="0" rIns="0" bIns="0">
            <a:normAutofit/>
          </a:bodyPr>
          <a:lstStyle>
            <a:lvl1pPr marL="0" indent="0">
              <a:buNone/>
              <a:defRPr sz="2100" b="1">
                <a:solidFill>
                  <a:schemeClr val="accent2">
                    <a:lumMod val="75000"/>
                  </a:schemeClr>
                </a:solidFill>
              </a:defRPr>
            </a:lvl1pPr>
          </a:lstStyle>
          <a:p>
            <a:pPr lvl="0"/>
            <a:r>
              <a:rPr lang="en-US"/>
              <a:t>Click to edit Master text styles</a:t>
            </a:r>
          </a:p>
        </p:txBody>
      </p:sp>
      <p:sp>
        <p:nvSpPr>
          <p:cNvPr id="11" name="Text Placeholder 13"/>
          <p:cNvSpPr>
            <a:spLocks noGrp="1"/>
          </p:cNvSpPr>
          <p:nvPr>
            <p:ph type="body" sz="quarter" idx="14"/>
          </p:nvPr>
        </p:nvSpPr>
        <p:spPr>
          <a:xfrm>
            <a:off x="4644008" y="4464000"/>
            <a:ext cx="3924008" cy="540000"/>
          </a:xfrm>
        </p:spPr>
        <p:txBody>
          <a:bodyPr lIns="0" tIns="0" rIns="0" bIns="0">
            <a:normAutofit/>
          </a:bodyPr>
          <a:lstStyle>
            <a:lvl1pPr marL="0" indent="0" algn="r">
              <a:buNone/>
              <a:defRPr sz="1500" b="1"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59489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239F65-05B4-4CFC-8C51-92060BE93935}"/>
              </a:ext>
            </a:extLst>
          </p:cNvPr>
          <p:cNvSpPr/>
          <p:nvPr userDrawn="1"/>
        </p:nvSpPr>
        <p:spPr>
          <a:xfrm>
            <a:off x="0" y="936625"/>
            <a:ext cx="9144000" cy="42068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rgbClr val="FFFFFF"/>
              </a:solidFill>
            </a:endParaRPr>
          </a:p>
        </p:txBody>
      </p:sp>
      <p:sp>
        <p:nvSpPr>
          <p:cNvPr id="2" name="Title 1"/>
          <p:cNvSpPr>
            <a:spLocks noGrp="1"/>
          </p:cNvSpPr>
          <p:nvPr>
            <p:ph type="title"/>
          </p:nvPr>
        </p:nvSpPr>
        <p:spPr>
          <a:xfrm>
            <a:off x="720000" y="360000"/>
            <a:ext cx="7632000" cy="529568"/>
          </a:xfrm>
        </p:spPr>
        <p:txBody>
          <a:bodyPr lIns="0" tIns="0" rIns="0" bIns="0" anchor="t">
            <a:normAutofit/>
          </a:bodyPr>
          <a:lstStyle>
            <a:lvl1pPr>
              <a:defRPr sz="3000" b="1" spc="-40" baseline="0">
                <a:solidFill>
                  <a:schemeClr val="accent1"/>
                </a:solidFill>
              </a:defRPr>
            </a:lvl1pPr>
          </a:lstStyle>
          <a:p>
            <a:r>
              <a:rPr lang="en-US"/>
              <a:t>Click to edit Master title style</a:t>
            </a:r>
            <a:endParaRPr lang="en-GB" dirty="0"/>
          </a:p>
        </p:txBody>
      </p:sp>
      <p:sp>
        <p:nvSpPr>
          <p:cNvPr id="3" name="Content Placeholder 2"/>
          <p:cNvSpPr>
            <a:spLocks noGrp="1"/>
          </p:cNvSpPr>
          <p:nvPr>
            <p:ph idx="1"/>
          </p:nvPr>
        </p:nvSpPr>
        <p:spPr>
          <a:xfrm>
            <a:off x="720000" y="1080000"/>
            <a:ext cx="7704000" cy="3435966"/>
          </a:xfrm>
        </p:spPr>
        <p:txBody>
          <a:bodyPr lIns="0" tIns="0" rIns="0" bIns="0"/>
          <a:lstStyle>
            <a:lvl1pPr>
              <a:defRPr sz="2400">
                <a:solidFill>
                  <a:schemeClr val="accent6"/>
                </a:solidFill>
              </a:defRPr>
            </a:lvl1pPr>
            <a:lvl2pPr>
              <a:defRPr sz="2100">
                <a:solidFill>
                  <a:schemeClr val="accent6"/>
                </a:solidFill>
              </a:defRPr>
            </a:lvl2pPr>
            <a:lvl3pPr marL="1143000" indent="-228600">
              <a:buFont typeface="Wingdings" panose="05000000000000000000" pitchFamily="2" charset="2"/>
              <a:buChar char="§"/>
              <a:defRPr sz="1800">
                <a:solidFill>
                  <a:schemeClr val="accent6"/>
                </a:solidFill>
              </a:defRPr>
            </a:lvl3pPr>
            <a:lvl4pPr>
              <a:defRPr sz="2100"/>
            </a:lvl4pPr>
            <a:lvl5pPr>
              <a:defRPr sz="1750"/>
            </a:lvl5pPr>
          </a:lstStyle>
          <a:p>
            <a:pPr lvl="0"/>
            <a:r>
              <a:rPr lang="en-US"/>
              <a:t>Click to edit Master text styles</a:t>
            </a:r>
          </a:p>
          <a:p>
            <a:pPr lvl="1"/>
            <a:r>
              <a:rPr lang="en-US"/>
              <a:t>Second level</a:t>
            </a:r>
          </a:p>
          <a:p>
            <a:pPr lvl="2"/>
            <a:r>
              <a:rPr lang="en-US"/>
              <a:t>Third level</a:t>
            </a:r>
          </a:p>
        </p:txBody>
      </p:sp>
      <p:sp>
        <p:nvSpPr>
          <p:cNvPr id="5" name="Slide Number Placeholder 5">
            <a:extLst>
              <a:ext uri="{FF2B5EF4-FFF2-40B4-BE49-F238E27FC236}">
                <a16:creationId xmlns:a16="http://schemas.microsoft.com/office/drawing/2014/main" id="{0F623E50-1438-4D26-A608-D260E2D99F4A}"/>
              </a:ext>
            </a:extLst>
          </p:cNvPr>
          <p:cNvSpPr>
            <a:spLocks noGrp="1"/>
          </p:cNvSpPr>
          <p:nvPr>
            <p:ph type="sldNum" sz="quarter" idx="10"/>
          </p:nvPr>
        </p:nvSpPr>
        <p:spPr>
          <a:xfrm>
            <a:off x="6300788" y="4732338"/>
            <a:ext cx="2133600" cy="273050"/>
          </a:xfrm>
        </p:spPr>
        <p:txBody>
          <a:bodyPr/>
          <a:lstStyle>
            <a:lvl1pPr>
              <a:defRPr sz="1000">
                <a:solidFill>
                  <a:srgbClr val="424D58"/>
                </a:solidFill>
              </a:defRPr>
            </a:lvl1pPr>
          </a:lstStyle>
          <a:p>
            <a:pPr>
              <a:defRPr/>
            </a:pPr>
            <a:fld id="{897C11AE-240F-4501-93D8-3AAD2A947FB6}" type="slidenum">
              <a:rPr lang="en-GB" altLang="en-US"/>
              <a:pPr>
                <a:defRPr/>
              </a:pPr>
              <a:t>‹#›</a:t>
            </a:fld>
            <a:endParaRPr lang="en-GB" altLang="en-US" dirty="0"/>
          </a:p>
        </p:txBody>
      </p:sp>
    </p:spTree>
    <p:extLst>
      <p:ext uri="{BB962C8B-B14F-4D97-AF65-F5344CB8AC3E}">
        <p14:creationId xmlns:p14="http://schemas.microsoft.com/office/powerpoint/2010/main" val="120138382"/>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8BB309-B418-4D32-82F9-B48301F88418}"/>
              </a:ext>
            </a:extLst>
          </p:cNvPr>
          <p:cNvSpPr/>
          <p:nvPr userDrawn="1"/>
        </p:nvSpPr>
        <p:spPr>
          <a:xfrm>
            <a:off x="0" y="0"/>
            <a:ext cx="9144000" cy="51641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rgbClr val="FFFFFF"/>
              </a:solidFill>
            </a:endParaRPr>
          </a:p>
        </p:txBody>
      </p:sp>
      <p:sp>
        <p:nvSpPr>
          <p:cNvPr id="2" name="Title 1"/>
          <p:cNvSpPr>
            <a:spLocks noGrp="1"/>
          </p:cNvSpPr>
          <p:nvPr>
            <p:ph type="title"/>
          </p:nvPr>
        </p:nvSpPr>
        <p:spPr>
          <a:xfrm>
            <a:off x="720000" y="699694"/>
            <a:ext cx="6804328" cy="900068"/>
          </a:xfrm>
        </p:spPr>
        <p:txBody>
          <a:bodyPr lIns="0" tIns="0" rIns="0" bIns="0" anchor="t">
            <a:normAutofit/>
          </a:bodyPr>
          <a:lstStyle>
            <a:lvl1pPr>
              <a:defRPr sz="3000" b="1">
                <a:solidFill>
                  <a:schemeClr val="bg1"/>
                </a:solidFill>
              </a:defRPr>
            </a:lvl1pPr>
          </a:lstStyle>
          <a:p>
            <a:r>
              <a:rPr lang="en-US"/>
              <a:t>Click to edit Master title style</a:t>
            </a:r>
            <a:endParaRPr lang="en-GB" dirty="0"/>
          </a:p>
        </p:txBody>
      </p:sp>
      <p:sp>
        <p:nvSpPr>
          <p:cNvPr id="11" name="Content Placeholder 2"/>
          <p:cNvSpPr>
            <a:spLocks noGrp="1"/>
          </p:cNvSpPr>
          <p:nvPr>
            <p:ph idx="1"/>
          </p:nvPr>
        </p:nvSpPr>
        <p:spPr>
          <a:xfrm>
            <a:off x="683568" y="4371950"/>
            <a:ext cx="8003232" cy="660663"/>
          </a:xfrm>
        </p:spPr>
        <p:txBody>
          <a:bodyPr lIns="0" tIns="0" rIns="0" bIns="0">
            <a:normAutofit/>
          </a:bodyPr>
          <a:lstStyle>
            <a:lvl1pPr marL="0" indent="0">
              <a:buNone/>
              <a:defRPr sz="2100" b="1">
                <a:solidFill>
                  <a:srgbClr val="FFB81C"/>
                </a:solidFill>
              </a:defRPr>
            </a:lvl1pPr>
            <a:lvl2pPr>
              <a:defRPr sz="2600">
                <a:solidFill>
                  <a:schemeClr val="bg1"/>
                </a:solidFill>
              </a:defRPr>
            </a:lvl2pPr>
            <a:lvl3pPr marL="1143000" indent="-228600">
              <a:buFont typeface="Wingdings" panose="05000000000000000000" pitchFamily="2" charset="2"/>
              <a:buChar char="§"/>
              <a:defRPr sz="2200">
                <a:solidFill>
                  <a:schemeClr val="bg1"/>
                </a:solidFill>
              </a:defRPr>
            </a:lvl3pPr>
            <a:lvl4pPr>
              <a:defRPr sz="2100"/>
            </a:lvl4pPr>
            <a:lvl5pPr>
              <a:defRPr sz="1750"/>
            </a:lvl5pPr>
          </a:lstStyle>
          <a:p>
            <a:pPr lvl="0"/>
            <a:r>
              <a:rPr lang="en-US"/>
              <a:t>Click to edit Master text styles</a:t>
            </a:r>
          </a:p>
        </p:txBody>
      </p:sp>
      <p:sp>
        <p:nvSpPr>
          <p:cNvPr id="5" name="Slide Number Placeholder 5">
            <a:extLst>
              <a:ext uri="{FF2B5EF4-FFF2-40B4-BE49-F238E27FC236}">
                <a16:creationId xmlns:a16="http://schemas.microsoft.com/office/drawing/2014/main" id="{17575AD1-8227-4C81-A590-2FA3C8859916}"/>
              </a:ext>
            </a:extLst>
          </p:cNvPr>
          <p:cNvSpPr>
            <a:spLocks noGrp="1"/>
          </p:cNvSpPr>
          <p:nvPr>
            <p:ph type="sldNum" sz="quarter" idx="10"/>
          </p:nvPr>
        </p:nvSpPr>
        <p:spPr>
          <a:xfrm>
            <a:off x="6300788" y="4732338"/>
            <a:ext cx="2133600" cy="273050"/>
          </a:xfrm>
        </p:spPr>
        <p:txBody>
          <a:bodyPr/>
          <a:lstStyle>
            <a:lvl1pPr>
              <a:defRPr sz="1000">
                <a:solidFill>
                  <a:srgbClr val="FFFFFF"/>
                </a:solidFill>
              </a:defRPr>
            </a:lvl1pPr>
          </a:lstStyle>
          <a:p>
            <a:pPr>
              <a:defRPr/>
            </a:pPr>
            <a:fld id="{80CB5105-0B9D-41C4-87AF-DED48043B044}" type="slidenum">
              <a:rPr lang="en-GB" altLang="en-US"/>
              <a:pPr>
                <a:defRPr/>
              </a:pPr>
              <a:t>‹#›</a:t>
            </a:fld>
            <a:endParaRPr lang="en-GB" altLang="en-US" dirty="0"/>
          </a:p>
        </p:txBody>
      </p:sp>
    </p:spTree>
    <p:extLst>
      <p:ext uri="{BB962C8B-B14F-4D97-AF65-F5344CB8AC3E}">
        <p14:creationId xmlns:p14="http://schemas.microsoft.com/office/powerpoint/2010/main" val="139409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CFFBAD-E6C4-4D47-AC06-1BE095E5A743}"/>
              </a:ext>
            </a:extLst>
          </p:cNvPr>
          <p:cNvSpPr/>
          <p:nvPr userDrawn="1"/>
        </p:nvSpPr>
        <p:spPr>
          <a:xfrm>
            <a:off x="0" y="0"/>
            <a:ext cx="9144000" cy="43926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rgbClr val="FFFFFF"/>
              </a:solidFill>
            </a:endParaRPr>
          </a:p>
        </p:txBody>
      </p:sp>
      <p:pic>
        <p:nvPicPr>
          <p:cNvPr id="3" name="Picture 7">
            <a:extLst>
              <a:ext uri="{FF2B5EF4-FFF2-40B4-BE49-F238E27FC236}">
                <a16:creationId xmlns:a16="http://schemas.microsoft.com/office/drawing/2014/main" id="{2923D47A-3B30-473C-AA1F-3C3ED734A79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78713" y="254000"/>
            <a:ext cx="1196975"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FF9D549A-E480-471A-B5A8-7F32E3DD43F7}"/>
              </a:ext>
            </a:extLst>
          </p:cNvPr>
          <p:cNvSpPr/>
          <p:nvPr userDrawn="1"/>
        </p:nvSpPr>
        <p:spPr>
          <a:xfrm>
            <a:off x="0" y="3940175"/>
            <a:ext cx="9144000" cy="1295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rgbClr val="FFFFFF"/>
              </a:solidFill>
            </a:endParaRPr>
          </a:p>
        </p:txBody>
      </p:sp>
      <p:sp>
        <p:nvSpPr>
          <p:cNvPr id="5" name="TextBox 4">
            <a:extLst>
              <a:ext uri="{FF2B5EF4-FFF2-40B4-BE49-F238E27FC236}">
                <a16:creationId xmlns:a16="http://schemas.microsoft.com/office/drawing/2014/main" id="{B0A6660D-6B26-4E2B-8DDB-C4D72E210DAD}"/>
              </a:ext>
            </a:extLst>
          </p:cNvPr>
          <p:cNvSpPr txBox="1">
            <a:spLocks noChangeArrowheads="1"/>
          </p:cNvSpPr>
          <p:nvPr userDrawn="1"/>
        </p:nvSpPr>
        <p:spPr bwMode="auto">
          <a:xfrm>
            <a:off x="755650" y="1398588"/>
            <a:ext cx="60483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3600"/>
              </a:lnSpc>
              <a:defRPr/>
            </a:pPr>
            <a:r>
              <a:rPr lang="en-GB" altLang="en-US" sz="2400" b="1" dirty="0">
                <a:solidFill>
                  <a:srgbClr val="005EB8"/>
                </a:solidFill>
              </a:rPr>
              <a:t>www.digital.nhs.uk</a:t>
            </a:r>
            <a:endParaRPr lang="en-GB" altLang="en-US" sz="2400" dirty="0">
              <a:solidFill>
                <a:srgbClr val="005EB8"/>
              </a:solidFill>
            </a:endParaRPr>
          </a:p>
          <a:p>
            <a:pPr eaLnBrk="1" hangingPunct="1">
              <a:lnSpc>
                <a:spcPts val="3600"/>
              </a:lnSpc>
              <a:defRPr/>
            </a:pPr>
            <a:r>
              <a:rPr lang="en-GB" altLang="en-US" sz="2400" dirty="0">
                <a:solidFill>
                  <a:srgbClr val="005EB8"/>
                </a:solidFill>
              </a:rPr>
              <a:t>     </a:t>
            </a:r>
            <a:r>
              <a:rPr lang="en-GB" altLang="en-US" sz="2400" b="1" dirty="0">
                <a:solidFill>
                  <a:srgbClr val="005EB8"/>
                </a:solidFill>
              </a:rPr>
              <a:t>@</a:t>
            </a:r>
            <a:r>
              <a:rPr lang="en-GB" altLang="en-US" sz="2400" b="1" dirty="0" err="1">
                <a:solidFill>
                  <a:srgbClr val="005EB8"/>
                </a:solidFill>
              </a:rPr>
              <a:t>nhsdigital</a:t>
            </a:r>
            <a:endParaRPr lang="en-GB" altLang="en-US" sz="2400" b="1" dirty="0">
              <a:solidFill>
                <a:srgbClr val="005EB8"/>
              </a:solidFill>
            </a:endParaRPr>
          </a:p>
          <a:p>
            <a:pPr eaLnBrk="1" hangingPunct="1">
              <a:lnSpc>
                <a:spcPts val="3600"/>
              </a:lnSpc>
              <a:defRPr/>
            </a:pPr>
            <a:r>
              <a:rPr lang="en-GB" altLang="en-US" sz="2400" b="1" dirty="0">
                <a:solidFill>
                  <a:srgbClr val="005EB8"/>
                </a:solidFill>
              </a:rPr>
              <a:t>enquiries@nhsdigital.nhs.uk</a:t>
            </a:r>
          </a:p>
          <a:p>
            <a:pPr eaLnBrk="1" hangingPunct="1">
              <a:lnSpc>
                <a:spcPts val="3600"/>
              </a:lnSpc>
              <a:defRPr/>
            </a:pPr>
            <a:r>
              <a:rPr lang="en-GB" altLang="en-US" sz="2400" b="1" dirty="0">
                <a:solidFill>
                  <a:srgbClr val="005EB8"/>
                </a:solidFill>
              </a:rPr>
              <a:t>0300 303 5678</a:t>
            </a:r>
            <a:endParaRPr lang="en-GB" altLang="en-US" sz="2400" dirty="0">
              <a:solidFill>
                <a:srgbClr val="005EB8"/>
              </a:solidFill>
            </a:endParaRPr>
          </a:p>
        </p:txBody>
      </p:sp>
      <p:pic>
        <p:nvPicPr>
          <p:cNvPr id="6" name="Picture 10">
            <a:extLst>
              <a:ext uri="{FF2B5EF4-FFF2-40B4-BE49-F238E27FC236}">
                <a16:creationId xmlns:a16="http://schemas.microsoft.com/office/drawing/2014/main" id="{731BE3C1-F92E-45E6-801E-0D1345EBECE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650" y="4235450"/>
            <a:ext cx="3671888"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a:extLst>
              <a:ext uri="{FF2B5EF4-FFF2-40B4-BE49-F238E27FC236}">
                <a16:creationId xmlns:a16="http://schemas.microsoft.com/office/drawing/2014/main" id="{E3D26A05-9B3C-4B33-9E79-6537DE6BB0C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71538" y="1968500"/>
            <a:ext cx="38735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89760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57C2657-3087-45E1-897E-7794A4E7E320}"/>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0F17B1B8-09B8-4062-B0BB-E3BAF773FD0F}"/>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4" name="Date Placeholder 3">
            <a:extLst>
              <a:ext uri="{FF2B5EF4-FFF2-40B4-BE49-F238E27FC236}">
                <a16:creationId xmlns:a16="http://schemas.microsoft.com/office/drawing/2014/main" id="{950737F5-6A1E-48DA-8F85-A738FC0ADE5F}"/>
              </a:ext>
            </a:extLst>
          </p:cNvPr>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880DE5B-039C-44BD-ABD7-9AB25EDDC8F4}" type="datetime1">
              <a:rPr lang="en-GB"/>
              <a:pPr>
                <a:defRPr/>
              </a:pPr>
              <a:t>16/07/2018</a:t>
            </a:fld>
            <a:endParaRPr lang="en-GB" dirty="0"/>
          </a:p>
        </p:txBody>
      </p:sp>
      <p:sp>
        <p:nvSpPr>
          <p:cNvPr id="5" name="Footer Placeholder 4">
            <a:extLst>
              <a:ext uri="{FF2B5EF4-FFF2-40B4-BE49-F238E27FC236}">
                <a16:creationId xmlns:a16="http://schemas.microsoft.com/office/drawing/2014/main" id="{2A4F9600-AAB8-4149-8FBF-70AFBA44B000}"/>
              </a:ext>
            </a:extLst>
          </p:cNvPr>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r>
              <a:rPr lang="en-GB" dirty="0"/>
              <a:t>Click to edit master footer style</a:t>
            </a:r>
          </a:p>
        </p:txBody>
      </p:sp>
      <p:sp>
        <p:nvSpPr>
          <p:cNvPr id="6" name="Slide Number Placeholder 5">
            <a:extLst>
              <a:ext uri="{FF2B5EF4-FFF2-40B4-BE49-F238E27FC236}">
                <a16:creationId xmlns:a16="http://schemas.microsoft.com/office/drawing/2014/main" id="{AAD11783-214C-4E14-8661-114EB8A09EA2}"/>
              </a:ext>
            </a:extLst>
          </p:cNvPr>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A8A8A"/>
                </a:solidFill>
              </a:defRPr>
            </a:lvl1pPr>
          </a:lstStyle>
          <a:p>
            <a:pPr>
              <a:defRPr/>
            </a:pPr>
            <a:fld id="{BE1E5FEA-2498-4EF3-98B6-87EE838A2C0E}" type="slidenum">
              <a:rPr lang="en-GB" altLang="en-US"/>
              <a:pPr>
                <a:defRPr/>
              </a:pPr>
              <a:t>‹#›</a:t>
            </a:fld>
            <a:endParaRPr lang="en-GB" altLang="en-US" dirty="0"/>
          </a:p>
        </p:txBody>
      </p:sp>
    </p:spTree>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6" r:id="rId5"/>
  </p:sldLayoutIdLst>
  <p:hf sldNum="0" hdr="0" dt="0"/>
  <p:txStyles>
    <p:titleStyle>
      <a:lvl1pPr algn="l" rtl="0" eaLnBrk="0" fontAlgn="base" hangingPunct="0">
        <a:spcBef>
          <a:spcPct val="0"/>
        </a:spcBef>
        <a:spcAft>
          <a:spcPct val="0"/>
        </a:spcAft>
        <a:defRPr sz="3000" b="1" kern="1200">
          <a:solidFill>
            <a:schemeClr val="accent1"/>
          </a:solidFill>
          <a:latin typeface="+mj-lt"/>
          <a:ea typeface="+mj-ea"/>
          <a:cs typeface="+mj-cs"/>
        </a:defRPr>
      </a:lvl1pPr>
      <a:lvl2pPr algn="l" rtl="0" eaLnBrk="0" fontAlgn="base" hangingPunct="0">
        <a:spcBef>
          <a:spcPct val="0"/>
        </a:spcBef>
        <a:spcAft>
          <a:spcPct val="0"/>
        </a:spcAft>
        <a:defRPr sz="3000" b="1">
          <a:solidFill>
            <a:schemeClr val="accent1"/>
          </a:solidFill>
          <a:latin typeface="Arial" charset="0"/>
        </a:defRPr>
      </a:lvl2pPr>
      <a:lvl3pPr algn="l" rtl="0" eaLnBrk="0" fontAlgn="base" hangingPunct="0">
        <a:spcBef>
          <a:spcPct val="0"/>
        </a:spcBef>
        <a:spcAft>
          <a:spcPct val="0"/>
        </a:spcAft>
        <a:defRPr sz="3000" b="1">
          <a:solidFill>
            <a:schemeClr val="accent1"/>
          </a:solidFill>
          <a:latin typeface="Arial" charset="0"/>
        </a:defRPr>
      </a:lvl3pPr>
      <a:lvl4pPr algn="l" rtl="0" eaLnBrk="0" fontAlgn="base" hangingPunct="0">
        <a:spcBef>
          <a:spcPct val="0"/>
        </a:spcBef>
        <a:spcAft>
          <a:spcPct val="0"/>
        </a:spcAft>
        <a:defRPr sz="3000" b="1">
          <a:solidFill>
            <a:schemeClr val="accent1"/>
          </a:solidFill>
          <a:latin typeface="Arial" charset="0"/>
        </a:defRPr>
      </a:lvl4pPr>
      <a:lvl5pPr algn="l" rtl="0" eaLnBrk="0" fontAlgn="base" hangingPunct="0">
        <a:spcBef>
          <a:spcPct val="0"/>
        </a:spcBef>
        <a:spcAft>
          <a:spcPct val="0"/>
        </a:spcAft>
        <a:defRPr sz="3000" b="1">
          <a:solidFill>
            <a:schemeClr val="accent1"/>
          </a:solidFill>
          <a:latin typeface="Arial" charset="0"/>
        </a:defRPr>
      </a:lvl5pPr>
      <a:lvl6pPr marL="457200" algn="l" rtl="0" fontAlgn="base">
        <a:spcBef>
          <a:spcPct val="0"/>
        </a:spcBef>
        <a:spcAft>
          <a:spcPct val="0"/>
        </a:spcAft>
        <a:defRPr sz="3000" b="1">
          <a:solidFill>
            <a:schemeClr val="accent1"/>
          </a:solidFill>
          <a:latin typeface="Arial" charset="0"/>
        </a:defRPr>
      </a:lvl6pPr>
      <a:lvl7pPr marL="914400" algn="l" rtl="0" fontAlgn="base">
        <a:spcBef>
          <a:spcPct val="0"/>
        </a:spcBef>
        <a:spcAft>
          <a:spcPct val="0"/>
        </a:spcAft>
        <a:defRPr sz="3000" b="1">
          <a:solidFill>
            <a:schemeClr val="accent1"/>
          </a:solidFill>
          <a:latin typeface="Arial" charset="0"/>
        </a:defRPr>
      </a:lvl7pPr>
      <a:lvl8pPr marL="1371600" algn="l" rtl="0" fontAlgn="base">
        <a:spcBef>
          <a:spcPct val="0"/>
        </a:spcBef>
        <a:spcAft>
          <a:spcPct val="0"/>
        </a:spcAft>
        <a:defRPr sz="3000" b="1">
          <a:solidFill>
            <a:schemeClr val="accent1"/>
          </a:solidFill>
          <a:latin typeface="Arial" charset="0"/>
        </a:defRPr>
      </a:lvl8pPr>
      <a:lvl9pPr marL="1828800" algn="l" rtl="0" fontAlgn="base">
        <a:spcBef>
          <a:spcPct val="0"/>
        </a:spcBef>
        <a:spcAft>
          <a:spcPct val="0"/>
        </a:spcAft>
        <a:defRPr sz="3000" b="1">
          <a:solidFill>
            <a:schemeClr val="accent1"/>
          </a:solidFill>
          <a:latin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accent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100" kern="1200">
          <a:solidFill>
            <a:schemeClr val="accent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accent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4B6290CF-4B48-4BDA-92A7-15B988811222}"/>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AD07482E-5B08-4431-AC91-832C38D33FAB}"/>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4" name="Date Placeholder 3">
            <a:extLst>
              <a:ext uri="{FF2B5EF4-FFF2-40B4-BE49-F238E27FC236}">
                <a16:creationId xmlns:a16="http://schemas.microsoft.com/office/drawing/2014/main" id="{6BC07873-39C0-413A-BFD8-DBE4537B58D6}"/>
              </a:ext>
            </a:extLst>
          </p:cNvPr>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0F0F0F">
                    <a:tint val="75000"/>
                  </a:srgbClr>
                </a:solidFill>
                <a:latin typeface="Arial"/>
                <a:cs typeface="+mn-cs"/>
              </a:defRPr>
            </a:lvl1pPr>
          </a:lstStyle>
          <a:p>
            <a:pPr>
              <a:defRPr/>
            </a:pPr>
            <a:fld id="{C9E99DE7-207E-4F89-AFB8-A7AF8B9D5E4B}" type="datetime1">
              <a:rPr lang="en-GB"/>
              <a:pPr>
                <a:defRPr/>
              </a:pPr>
              <a:t>16/07/2018</a:t>
            </a:fld>
            <a:endParaRPr lang="en-GB" dirty="0"/>
          </a:p>
        </p:txBody>
      </p:sp>
      <p:sp>
        <p:nvSpPr>
          <p:cNvPr id="5" name="Footer Placeholder 4">
            <a:extLst>
              <a:ext uri="{FF2B5EF4-FFF2-40B4-BE49-F238E27FC236}">
                <a16:creationId xmlns:a16="http://schemas.microsoft.com/office/drawing/2014/main" id="{0B370781-EC24-4F5B-AA16-FBE1405163E8}"/>
              </a:ext>
            </a:extLst>
          </p:cNvPr>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0F0F0F">
                    <a:tint val="75000"/>
                  </a:srgbClr>
                </a:solidFill>
                <a:latin typeface="Arial"/>
                <a:cs typeface="+mn-cs"/>
              </a:defRPr>
            </a:lvl1pPr>
          </a:lstStyle>
          <a:p>
            <a:pPr>
              <a:defRPr/>
            </a:pPr>
            <a:r>
              <a:rPr lang="en-GB" dirty="0"/>
              <a:t>Click to edit master footer style</a:t>
            </a:r>
          </a:p>
        </p:txBody>
      </p:sp>
      <p:sp>
        <p:nvSpPr>
          <p:cNvPr id="6" name="Slide Number Placeholder 5">
            <a:extLst>
              <a:ext uri="{FF2B5EF4-FFF2-40B4-BE49-F238E27FC236}">
                <a16:creationId xmlns:a16="http://schemas.microsoft.com/office/drawing/2014/main" id="{A74C0BF9-415A-4BC3-A367-43B68D63BDD1}"/>
              </a:ext>
            </a:extLst>
          </p:cNvPr>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A8A8A"/>
                </a:solidFill>
              </a:defRPr>
            </a:lvl1pPr>
          </a:lstStyle>
          <a:p>
            <a:pPr>
              <a:defRPr/>
            </a:pPr>
            <a:fld id="{5DFEFF8D-8D89-471C-BBB8-E0AD4CEAFDDE}" type="slidenum">
              <a:rPr lang="en-GB" altLang="en-US"/>
              <a:pPr>
                <a:defRPr/>
              </a:pPr>
              <a:t>‹#›</a:t>
            </a:fld>
            <a:endParaRPr lang="en-GB" altLang="en-US" dirty="0"/>
          </a:p>
        </p:txBody>
      </p:sp>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Lst>
  <p:hf sldNum="0" hdr="0" dt="0"/>
  <p:txStyles>
    <p:titleStyle>
      <a:lvl1pPr algn="l" rtl="0" eaLnBrk="0" fontAlgn="base" hangingPunct="0">
        <a:spcBef>
          <a:spcPct val="0"/>
        </a:spcBef>
        <a:spcAft>
          <a:spcPct val="0"/>
        </a:spcAft>
        <a:defRPr sz="3300" kern="1200">
          <a:solidFill>
            <a:schemeClr val="accent1"/>
          </a:solidFill>
          <a:latin typeface="+mj-lt"/>
          <a:ea typeface="+mj-ea"/>
          <a:cs typeface="+mj-cs"/>
        </a:defRPr>
      </a:lvl1pPr>
      <a:lvl2pPr algn="l" rtl="0" eaLnBrk="0" fontAlgn="base" hangingPunct="0">
        <a:spcBef>
          <a:spcPct val="0"/>
        </a:spcBef>
        <a:spcAft>
          <a:spcPct val="0"/>
        </a:spcAft>
        <a:defRPr sz="3300">
          <a:solidFill>
            <a:schemeClr val="accent1"/>
          </a:solidFill>
          <a:latin typeface="Arial" charset="0"/>
        </a:defRPr>
      </a:lvl2pPr>
      <a:lvl3pPr algn="l" rtl="0" eaLnBrk="0" fontAlgn="base" hangingPunct="0">
        <a:spcBef>
          <a:spcPct val="0"/>
        </a:spcBef>
        <a:spcAft>
          <a:spcPct val="0"/>
        </a:spcAft>
        <a:defRPr sz="3300">
          <a:solidFill>
            <a:schemeClr val="accent1"/>
          </a:solidFill>
          <a:latin typeface="Arial" charset="0"/>
        </a:defRPr>
      </a:lvl3pPr>
      <a:lvl4pPr algn="l" rtl="0" eaLnBrk="0" fontAlgn="base" hangingPunct="0">
        <a:spcBef>
          <a:spcPct val="0"/>
        </a:spcBef>
        <a:spcAft>
          <a:spcPct val="0"/>
        </a:spcAft>
        <a:defRPr sz="3300">
          <a:solidFill>
            <a:schemeClr val="accent1"/>
          </a:solidFill>
          <a:latin typeface="Arial" charset="0"/>
        </a:defRPr>
      </a:lvl4pPr>
      <a:lvl5pPr algn="l" rtl="0" eaLnBrk="0" fontAlgn="base" hangingPunct="0">
        <a:spcBef>
          <a:spcPct val="0"/>
        </a:spcBef>
        <a:spcAft>
          <a:spcPct val="0"/>
        </a:spcAft>
        <a:defRPr sz="3300">
          <a:solidFill>
            <a:schemeClr val="accent1"/>
          </a:solidFill>
          <a:latin typeface="Arial" charset="0"/>
        </a:defRPr>
      </a:lvl5pPr>
      <a:lvl6pPr marL="457200" algn="l" rtl="0" fontAlgn="base">
        <a:spcBef>
          <a:spcPct val="0"/>
        </a:spcBef>
        <a:spcAft>
          <a:spcPct val="0"/>
        </a:spcAft>
        <a:defRPr sz="3300">
          <a:solidFill>
            <a:schemeClr val="accent1"/>
          </a:solidFill>
          <a:latin typeface="Arial" charset="0"/>
        </a:defRPr>
      </a:lvl6pPr>
      <a:lvl7pPr marL="914400" algn="l" rtl="0" fontAlgn="base">
        <a:spcBef>
          <a:spcPct val="0"/>
        </a:spcBef>
        <a:spcAft>
          <a:spcPct val="0"/>
        </a:spcAft>
        <a:defRPr sz="3300">
          <a:solidFill>
            <a:schemeClr val="accent1"/>
          </a:solidFill>
          <a:latin typeface="Arial" charset="0"/>
        </a:defRPr>
      </a:lvl7pPr>
      <a:lvl8pPr marL="1371600" algn="l" rtl="0" fontAlgn="base">
        <a:spcBef>
          <a:spcPct val="0"/>
        </a:spcBef>
        <a:spcAft>
          <a:spcPct val="0"/>
        </a:spcAft>
        <a:defRPr sz="3300">
          <a:solidFill>
            <a:schemeClr val="accent1"/>
          </a:solidFill>
          <a:latin typeface="Arial" charset="0"/>
        </a:defRPr>
      </a:lvl8pPr>
      <a:lvl9pPr marL="1828800" algn="l" rtl="0" fontAlgn="base">
        <a:spcBef>
          <a:spcPct val="0"/>
        </a:spcBef>
        <a:spcAft>
          <a:spcPct val="0"/>
        </a:spcAft>
        <a:defRPr sz="3300">
          <a:solidFill>
            <a:schemeClr val="accent1"/>
          </a:solidFill>
          <a:latin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000" kern="1200">
          <a:solidFill>
            <a:schemeClr val="accent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600" kern="1200">
          <a:solidFill>
            <a:schemeClr val="accent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200" kern="1200">
          <a:solidFill>
            <a:schemeClr val="accent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hyperlink" Target="mailto:dale.coombs@leeds.gov.uk"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mailto:Dale.Coombs@leeds.gov.uk" TargetMode="External"/><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mailto:daniel.parry1@nhs.net"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6BA973-A98C-4ECC-9F8F-1D75E9380492}"/>
              </a:ext>
            </a:extLst>
          </p:cNvPr>
          <p:cNvSpPr>
            <a:spLocks noGrp="1"/>
          </p:cNvSpPr>
          <p:nvPr>
            <p:ph type="body" sz="quarter" idx="12"/>
          </p:nvPr>
        </p:nvSpPr>
        <p:spPr>
          <a:xfrm>
            <a:off x="378140" y="405499"/>
            <a:ext cx="7312025" cy="815975"/>
          </a:xfrm>
        </p:spPr>
        <p:txBody>
          <a:bodyPr>
            <a:noAutofit/>
          </a:bodyPr>
          <a:lstStyle/>
          <a:p>
            <a:pPr>
              <a:buFont typeface="Arial" charset="0"/>
              <a:buNone/>
              <a:defRPr/>
            </a:pPr>
            <a:r>
              <a:rPr lang="en-GB" sz="2600" dirty="0">
                <a:solidFill>
                  <a:schemeClr val="tx2"/>
                </a:solidFill>
              </a:rPr>
              <a:t>NYHDIF</a:t>
            </a:r>
          </a:p>
          <a:p>
            <a:pPr>
              <a:buFont typeface="Arial" charset="0"/>
              <a:buNone/>
              <a:defRPr/>
            </a:pPr>
            <a:r>
              <a:rPr lang="en-GB" sz="2600" dirty="0">
                <a:solidFill>
                  <a:schemeClr val="tx2"/>
                </a:solidFill>
              </a:rPr>
              <a:t>HSCN: Migration Update &amp; Key Messages</a:t>
            </a:r>
          </a:p>
        </p:txBody>
      </p:sp>
      <p:sp>
        <p:nvSpPr>
          <p:cNvPr id="13315" name="Rectangle 2">
            <a:extLst>
              <a:ext uri="{FF2B5EF4-FFF2-40B4-BE49-F238E27FC236}">
                <a16:creationId xmlns:a16="http://schemas.microsoft.com/office/drawing/2014/main" id="{5817DD68-83AC-4B50-856D-4C7A270A6BFF}"/>
              </a:ext>
            </a:extLst>
          </p:cNvPr>
          <p:cNvSpPr>
            <a:spLocks noChangeArrowheads="1"/>
          </p:cNvSpPr>
          <p:nvPr/>
        </p:nvSpPr>
        <p:spPr bwMode="auto">
          <a:xfrm>
            <a:off x="3889626" y="4553335"/>
            <a:ext cx="5160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chemeClr val="accent1"/>
                </a:solidFill>
                <a:latin typeface="Arial" panose="020B0604020202020204" pitchFamily="34" charset="0"/>
              </a:defRPr>
            </a:lvl1pPr>
            <a:lvl2pPr marL="742950" indent="-285750">
              <a:spcBef>
                <a:spcPct val="20000"/>
              </a:spcBef>
              <a:buFont typeface="Arial" panose="020B0604020202020204" pitchFamily="34" charset="0"/>
              <a:buChar char="–"/>
              <a:defRPr sz="2100">
                <a:solidFill>
                  <a:schemeClr val="accent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accent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accent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defRPr>
            </a:lvl9pPr>
          </a:lstStyle>
          <a:p>
            <a:pPr>
              <a:spcBef>
                <a:spcPct val="0"/>
              </a:spcBef>
              <a:buFont typeface="Arial" panose="020B0604020202020204" pitchFamily="34" charset="0"/>
              <a:buNone/>
            </a:pPr>
            <a:r>
              <a:rPr lang="en-GB" altLang="en-US" sz="1800" dirty="0">
                <a:solidFill>
                  <a:schemeClr val="tx1"/>
                </a:solidFill>
              </a:rPr>
              <a:t>Dan Parry – HSCN Programme Manager (North)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7683C6-5472-45FB-A501-3A0C65EBAE7D}"/>
              </a:ext>
            </a:extLst>
          </p:cNvPr>
          <p:cNvSpPr/>
          <p:nvPr/>
        </p:nvSpPr>
        <p:spPr>
          <a:xfrm>
            <a:off x="440272" y="3335858"/>
            <a:ext cx="8263456" cy="70327"/>
          </a:xfrm>
          <a:prstGeom prst="rect">
            <a:avLst/>
          </a:prstGeom>
          <a:ln>
            <a:noFill/>
          </a:ln>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GB" dirty="0"/>
          </a:p>
        </p:txBody>
      </p:sp>
      <p:sp>
        <p:nvSpPr>
          <p:cNvPr id="10" name="Rectangle: Rounded Corners 9">
            <a:extLst>
              <a:ext uri="{FF2B5EF4-FFF2-40B4-BE49-F238E27FC236}">
                <a16:creationId xmlns:a16="http://schemas.microsoft.com/office/drawing/2014/main" id="{586AED68-3410-4FE3-985B-220CD19E25B9}"/>
              </a:ext>
            </a:extLst>
          </p:cNvPr>
          <p:cNvSpPr/>
          <p:nvPr/>
        </p:nvSpPr>
        <p:spPr>
          <a:xfrm>
            <a:off x="142094" y="2247305"/>
            <a:ext cx="1018756" cy="703981"/>
          </a:xfrm>
          <a:prstGeom prst="roundRect">
            <a:avLst/>
          </a:prstGeom>
          <a:gradFill>
            <a:gsLst>
              <a:gs pos="0">
                <a:srgbClr val="002060"/>
              </a:gs>
              <a:gs pos="80000">
                <a:srgbClr val="0005CE"/>
              </a:gs>
              <a:gs pos="100000">
                <a:srgbClr val="3200D2"/>
              </a:gs>
            </a:gsLst>
            <a:lin ang="16200000" scaled="0"/>
          </a:gradFill>
          <a:ln w="3175">
            <a:noFill/>
          </a:ln>
        </p:spPr>
        <p:style>
          <a:lnRef idx="1">
            <a:schemeClr val="accent1"/>
          </a:lnRef>
          <a:fillRef idx="3">
            <a:schemeClr val="accent1"/>
          </a:fillRef>
          <a:effectRef idx="2">
            <a:schemeClr val="accent1"/>
          </a:effectRef>
          <a:fontRef idx="minor">
            <a:schemeClr val="lt1"/>
          </a:fontRef>
        </p:style>
        <p:txBody>
          <a:bodyPr lIns="35164" tIns="35164" rIns="35164" bIns="35164" anchor="ctr"/>
          <a:lstStyle/>
          <a:p>
            <a:pPr algn="ctr">
              <a:defRPr/>
            </a:pPr>
            <a:r>
              <a:rPr lang="en-GB" sz="1368" dirty="0"/>
              <a:t>Service Award</a:t>
            </a:r>
          </a:p>
        </p:txBody>
      </p:sp>
      <p:sp>
        <p:nvSpPr>
          <p:cNvPr id="11" name="Rectangle: Rounded Corners 10">
            <a:extLst>
              <a:ext uri="{FF2B5EF4-FFF2-40B4-BE49-F238E27FC236}">
                <a16:creationId xmlns:a16="http://schemas.microsoft.com/office/drawing/2014/main" id="{8B1E1AC9-030B-4BED-A28F-0A80E0919C50}"/>
              </a:ext>
            </a:extLst>
          </p:cNvPr>
          <p:cNvSpPr/>
          <p:nvPr/>
        </p:nvSpPr>
        <p:spPr>
          <a:xfrm>
            <a:off x="1432764" y="2248855"/>
            <a:ext cx="1018756" cy="702431"/>
          </a:xfrm>
          <a:prstGeom prst="roundRect">
            <a:avLst/>
          </a:prstGeom>
          <a:gradFill>
            <a:gsLst>
              <a:gs pos="0">
                <a:schemeClr val="accent1">
                  <a:lumMod val="75000"/>
                </a:schemeClr>
              </a:gs>
              <a:gs pos="80000">
                <a:srgbClr val="0058B0"/>
              </a:gs>
              <a:gs pos="100000">
                <a:srgbClr val="016095"/>
              </a:gs>
            </a:gsLst>
            <a:lin ang="16200000" scaled="0"/>
          </a:gradFill>
          <a:ln w="3175">
            <a:noFill/>
          </a:ln>
        </p:spPr>
        <p:style>
          <a:lnRef idx="1">
            <a:schemeClr val="accent1"/>
          </a:lnRef>
          <a:fillRef idx="3">
            <a:schemeClr val="accent1"/>
          </a:fillRef>
          <a:effectRef idx="2">
            <a:schemeClr val="accent1"/>
          </a:effectRef>
          <a:fontRef idx="minor">
            <a:schemeClr val="lt1"/>
          </a:fontRef>
        </p:style>
        <p:txBody>
          <a:bodyPr lIns="35164" tIns="35164" rIns="35164" bIns="35164" anchor="ctr"/>
          <a:lstStyle/>
          <a:p>
            <a:pPr algn="ctr">
              <a:defRPr/>
            </a:pPr>
            <a:r>
              <a:rPr lang="en-GB" sz="1368" dirty="0"/>
              <a:t>Order Received (Call-Off)</a:t>
            </a:r>
          </a:p>
        </p:txBody>
      </p:sp>
      <p:sp>
        <p:nvSpPr>
          <p:cNvPr id="12" name="Rectangle: Rounded Corners 11">
            <a:extLst>
              <a:ext uri="{FF2B5EF4-FFF2-40B4-BE49-F238E27FC236}">
                <a16:creationId xmlns:a16="http://schemas.microsoft.com/office/drawing/2014/main" id="{5F1ED4D1-14A3-4B0B-A956-204F8A209731}"/>
              </a:ext>
            </a:extLst>
          </p:cNvPr>
          <p:cNvSpPr/>
          <p:nvPr/>
        </p:nvSpPr>
        <p:spPr>
          <a:xfrm>
            <a:off x="2752648" y="2256678"/>
            <a:ext cx="1020307" cy="703981"/>
          </a:xfrm>
          <a:prstGeom prst="roundRect">
            <a:avLst/>
          </a:prstGeom>
          <a:gradFill>
            <a:gsLst>
              <a:gs pos="0">
                <a:schemeClr val="accent1">
                  <a:lumMod val="75000"/>
                </a:schemeClr>
              </a:gs>
              <a:gs pos="80000">
                <a:srgbClr val="0058B0"/>
              </a:gs>
              <a:gs pos="100000">
                <a:srgbClr val="016095"/>
              </a:gs>
            </a:gsLst>
            <a:lin ang="16200000" scaled="0"/>
          </a:gradFill>
          <a:ln w="3175">
            <a:noFill/>
          </a:ln>
        </p:spPr>
        <p:style>
          <a:lnRef idx="1">
            <a:schemeClr val="accent1"/>
          </a:lnRef>
          <a:fillRef idx="3">
            <a:schemeClr val="accent1"/>
          </a:fillRef>
          <a:effectRef idx="2">
            <a:schemeClr val="accent1"/>
          </a:effectRef>
          <a:fontRef idx="minor">
            <a:schemeClr val="lt1"/>
          </a:fontRef>
        </p:style>
        <p:txBody>
          <a:bodyPr lIns="35164" tIns="35164" rIns="35164" bIns="35164" anchor="ctr"/>
          <a:lstStyle/>
          <a:p>
            <a:pPr algn="ctr">
              <a:defRPr/>
            </a:pPr>
            <a:r>
              <a:rPr lang="en-GB" sz="1368" dirty="0"/>
              <a:t>Order Confirmed</a:t>
            </a:r>
          </a:p>
        </p:txBody>
      </p:sp>
      <p:sp>
        <p:nvSpPr>
          <p:cNvPr id="13" name="Rectangle: Rounded Corners 12">
            <a:extLst>
              <a:ext uri="{FF2B5EF4-FFF2-40B4-BE49-F238E27FC236}">
                <a16:creationId xmlns:a16="http://schemas.microsoft.com/office/drawing/2014/main" id="{FDF20142-9B56-4844-B5BA-02CD211E97C8}"/>
              </a:ext>
            </a:extLst>
          </p:cNvPr>
          <p:cNvSpPr/>
          <p:nvPr/>
        </p:nvSpPr>
        <p:spPr>
          <a:xfrm>
            <a:off x="5393289" y="2252933"/>
            <a:ext cx="1020307" cy="703981"/>
          </a:xfrm>
          <a:prstGeom prst="roundRect">
            <a:avLst/>
          </a:prstGeom>
          <a:gradFill>
            <a:gsLst>
              <a:gs pos="0">
                <a:srgbClr val="00A09C"/>
              </a:gs>
              <a:gs pos="80000">
                <a:srgbClr val="00B5CE"/>
              </a:gs>
              <a:gs pos="100000">
                <a:srgbClr val="00D2D2"/>
              </a:gs>
            </a:gsLst>
            <a:lin ang="16200000" scaled="0"/>
          </a:gradFill>
          <a:ln w="3175">
            <a:noFill/>
          </a:ln>
        </p:spPr>
        <p:style>
          <a:lnRef idx="1">
            <a:schemeClr val="accent1"/>
          </a:lnRef>
          <a:fillRef idx="3">
            <a:schemeClr val="accent1"/>
          </a:fillRef>
          <a:effectRef idx="2">
            <a:schemeClr val="accent1"/>
          </a:effectRef>
          <a:fontRef idx="minor">
            <a:schemeClr val="lt1"/>
          </a:fontRef>
        </p:style>
        <p:txBody>
          <a:bodyPr lIns="35164" tIns="35164" rIns="35164" bIns="35164" anchor="ctr"/>
          <a:lstStyle/>
          <a:p>
            <a:pPr algn="ctr">
              <a:defRPr/>
            </a:pPr>
            <a:r>
              <a:rPr lang="en-GB" sz="1368" dirty="0"/>
              <a:t>Migration Scheduled</a:t>
            </a:r>
          </a:p>
        </p:txBody>
      </p:sp>
      <p:sp>
        <p:nvSpPr>
          <p:cNvPr id="14" name="Rectangle: Rounded Corners 13">
            <a:extLst>
              <a:ext uri="{FF2B5EF4-FFF2-40B4-BE49-F238E27FC236}">
                <a16:creationId xmlns:a16="http://schemas.microsoft.com/office/drawing/2014/main" id="{33434DF5-1E74-4DC4-9203-DA1733F0216A}"/>
              </a:ext>
            </a:extLst>
          </p:cNvPr>
          <p:cNvSpPr/>
          <p:nvPr/>
        </p:nvSpPr>
        <p:spPr>
          <a:xfrm>
            <a:off x="6712493" y="2248759"/>
            <a:ext cx="1018757" cy="703981"/>
          </a:xfrm>
          <a:prstGeom prst="roundRect">
            <a:avLst/>
          </a:prstGeom>
          <a:gradFill>
            <a:gsLst>
              <a:gs pos="0">
                <a:srgbClr val="00A09C"/>
              </a:gs>
              <a:gs pos="80000">
                <a:srgbClr val="00B5CE"/>
              </a:gs>
              <a:gs pos="100000">
                <a:srgbClr val="00D2D2"/>
              </a:gs>
            </a:gsLst>
            <a:lin ang="16200000" scaled="0"/>
          </a:gradFill>
          <a:ln w="3175">
            <a:noFill/>
          </a:ln>
        </p:spPr>
        <p:style>
          <a:lnRef idx="1">
            <a:schemeClr val="accent1"/>
          </a:lnRef>
          <a:fillRef idx="3">
            <a:schemeClr val="accent1"/>
          </a:fillRef>
          <a:effectRef idx="2">
            <a:schemeClr val="accent1"/>
          </a:effectRef>
          <a:fontRef idx="minor">
            <a:schemeClr val="lt1"/>
          </a:fontRef>
        </p:style>
        <p:txBody>
          <a:bodyPr lIns="35164" tIns="35164" rIns="35164" bIns="35164" anchor="ctr"/>
          <a:lstStyle/>
          <a:p>
            <a:pPr algn="ctr">
              <a:defRPr/>
            </a:pPr>
            <a:r>
              <a:rPr lang="en-GB" sz="1368" dirty="0"/>
              <a:t>Migration Complete</a:t>
            </a:r>
          </a:p>
        </p:txBody>
      </p:sp>
      <p:sp>
        <p:nvSpPr>
          <p:cNvPr id="15" name="Rectangle: Rounded Corners 14">
            <a:extLst>
              <a:ext uri="{FF2B5EF4-FFF2-40B4-BE49-F238E27FC236}">
                <a16:creationId xmlns:a16="http://schemas.microsoft.com/office/drawing/2014/main" id="{DE850F25-C24C-42B8-BD31-44281ED23B38}"/>
              </a:ext>
            </a:extLst>
          </p:cNvPr>
          <p:cNvSpPr/>
          <p:nvPr/>
        </p:nvSpPr>
        <p:spPr>
          <a:xfrm>
            <a:off x="8007624" y="2246719"/>
            <a:ext cx="1018757" cy="703981"/>
          </a:xfrm>
          <a:prstGeom prst="roundRect">
            <a:avLst/>
          </a:prstGeom>
          <a:gradFill>
            <a:gsLst>
              <a:gs pos="0">
                <a:srgbClr val="009C16"/>
              </a:gs>
              <a:gs pos="80000">
                <a:srgbClr val="00CE1D"/>
              </a:gs>
              <a:gs pos="100000">
                <a:srgbClr val="00D21E"/>
              </a:gs>
            </a:gsLst>
            <a:lin ang="16200000" scaled="0"/>
          </a:gradFill>
          <a:ln w="3175">
            <a:noFill/>
          </a:ln>
        </p:spPr>
        <p:style>
          <a:lnRef idx="1">
            <a:schemeClr val="accent1"/>
          </a:lnRef>
          <a:fillRef idx="3">
            <a:schemeClr val="accent1"/>
          </a:fillRef>
          <a:effectRef idx="2">
            <a:schemeClr val="accent1"/>
          </a:effectRef>
          <a:fontRef idx="minor">
            <a:schemeClr val="lt1"/>
          </a:fontRef>
        </p:style>
        <p:txBody>
          <a:bodyPr lIns="35164" tIns="35164" rIns="35164" bIns="35164" anchor="ctr"/>
          <a:lstStyle/>
          <a:p>
            <a:pPr algn="ctr">
              <a:defRPr/>
            </a:pPr>
            <a:r>
              <a:rPr lang="en-GB" sz="1368" dirty="0"/>
              <a:t>Service Ceased</a:t>
            </a:r>
          </a:p>
        </p:txBody>
      </p:sp>
      <p:sp>
        <p:nvSpPr>
          <p:cNvPr id="16" name="Isosceles Triangle 15">
            <a:extLst>
              <a:ext uri="{FF2B5EF4-FFF2-40B4-BE49-F238E27FC236}">
                <a16:creationId xmlns:a16="http://schemas.microsoft.com/office/drawing/2014/main" id="{3A3CD085-B0CC-41DC-BB6D-3D3D8FAECE9C}"/>
              </a:ext>
            </a:extLst>
          </p:cNvPr>
          <p:cNvSpPr/>
          <p:nvPr/>
        </p:nvSpPr>
        <p:spPr>
          <a:xfrm>
            <a:off x="547481" y="3042129"/>
            <a:ext cx="207979" cy="175357"/>
          </a:xfrm>
          <a:prstGeom prst="triangle">
            <a:avLst/>
          </a:prstGeom>
          <a:solidFill>
            <a:schemeClr val="bg1"/>
          </a:solidFill>
          <a:ln w="28575">
            <a:solidFill>
              <a:srgbClr val="C00000"/>
            </a:solidFill>
          </a:ln>
        </p:spPr>
        <p:style>
          <a:lnRef idx="0">
            <a:schemeClr val="accent6"/>
          </a:lnRef>
          <a:fillRef idx="3">
            <a:schemeClr val="accent6"/>
          </a:fillRef>
          <a:effectRef idx="3">
            <a:schemeClr val="accent6"/>
          </a:effectRef>
          <a:fontRef idx="minor">
            <a:schemeClr val="lt1"/>
          </a:fontRef>
        </p:style>
        <p:txBody>
          <a:bodyPr anchor="b"/>
          <a:lstStyle/>
          <a:p>
            <a:pPr algn="ctr">
              <a:defRPr/>
            </a:pPr>
            <a:endParaRPr lang="en-GB" sz="1172" dirty="0">
              <a:solidFill>
                <a:srgbClr val="C00000"/>
              </a:solidFill>
            </a:endParaRPr>
          </a:p>
        </p:txBody>
      </p:sp>
      <p:sp>
        <p:nvSpPr>
          <p:cNvPr id="20" name="TextBox 8">
            <a:extLst>
              <a:ext uri="{FF2B5EF4-FFF2-40B4-BE49-F238E27FC236}">
                <a16:creationId xmlns:a16="http://schemas.microsoft.com/office/drawing/2014/main" id="{CDA9BDC0-D61F-42DA-A1CC-8483BB8EC64C}"/>
              </a:ext>
            </a:extLst>
          </p:cNvPr>
          <p:cNvSpPr txBox="1">
            <a:spLocks noChangeArrowheads="1"/>
          </p:cNvSpPr>
          <p:nvPr/>
        </p:nvSpPr>
        <p:spPr bwMode="auto">
          <a:xfrm>
            <a:off x="651471" y="3502329"/>
            <a:ext cx="1266856" cy="35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2400">
                <a:solidFill>
                  <a:schemeClr val="accent1"/>
                </a:solidFill>
                <a:latin typeface="Arial" panose="020B0604020202020204" pitchFamily="34" charset="0"/>
              </a:defRPr>
            </a:lvl1pPr>
            <a:lvl2pPr marL="742950" indent="-285750">
              <a:spcBef>
                <a:spcPct val="20000"/>
              </a:spcBef>
              <a:buFont typeface="Arial" panose="020B0604020202020204" pitchFamily="34" charset="0"/>
              <a:buChar char="–"/>
              <a:defRPr sz="2100">
                <a:solidFill>
                  <a:schemeClr val="accent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accent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accent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defRPr>
            </a:lvl9pPr>
          </a:lstStyle>
          <a:p>
            <a:pPr algn="ctr">
              <a:spcBef>
                <a:spcPct val="0"/>
              </a:spcBef>
              <a:buFontTx/>
              <a:buNone/>
            </a:pPr>
            <a:r>
              <a:rPr lang="en-GB" altLang="en-US" sz="977" dirty="0">
                <a:solidFill>
                  <a:srgbClr val="C00000"/>
                </a:solidFill>
              </a:rPr>
              <a:t>We have observed customers taking 4 – 12 weeks to call-off orders</a:t>
            </a:r>
          </a:p>
        </p:txBody>
      </p:sp>
      <p:sp>
        <p:nvSpPr>
          <p:cNvPr id="21" name="TextBox 19">
            <a:extLst>
              <a:ext uri="{FF2B5EF4-FFF2-40B4-BE49-F238E27FC236}">
                <a16:creationId xmlns:a16="http://schemas.microsoft.com/office/drawing/2014/main" id="{DADAB51B-E471-44CC-87F4-357B81208D3B}"/>
              </a:ext>
            </a:extLst>
          </p:cNvPr>
          <p:cNvSpPr txBox="1">
            <a:spLocks noChangeArrowheads="1"/>
          </p:cNvSpPr>
          <p:nvPr/>
        </p:nvSpPr>
        <p:spPr bwMode="auto">
          <a:xfrm>
            <a:off x="1943457" y="3502329"/>
            <a:ext cx="1265305" cy="35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2400">
                <a:solidFill>
                  <a:schemeClr val="accent1"/>
                </a:solidFill>
                <a:latin typeface="Arial" panose="020B0604020202020204" pitchFamily="34" charset="0"/>
              </a:defRPr>
            </a:lvl1pPr>
            <a:lvl2pPr marL="742950" indent="-285750">
              <a:spcBef>
                <a:spcPct val="20000"/>
              </a:spcBef>
              <a:buFont typeface="Arial" panose="020B0604020202020204" pitchFamily="34" charset="0"/>
              <a:buChar char="–"/>
              <a:defRPr sz="2100">
                <a:solidFill>
                  <a:schemeClr val="accent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accent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accent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defRPr>
            </a:lvl9pPr>
          </a:lstStyle>
          <a:p>
            <a:pPr algn="ctr">
              <a:spcBef>
                <a:spcPct val="0"/>
              </a:spcBef>
              <a:buFontTx/>
              <a:buNone/>
            </a:pPr>
            <a:r>
              <a:rPr lang="en-GB" altLang="en-US" sz="977" dirty="0">
                <a:solidFill>
                  <a:srgbClr val="C00000"/>
                </a:solidFill>
              </a:rPr>
              <a:t>From point of order receipt it can take 4-8 weeks to confirm an estimated delivery date for the service (dependent on site survey requirements)</a:t>
            </a:r>
          </a:p>
        </p:txBody>
      </p:sp>
      <p:sp>
        <p:nvSpPr>
          <p:cNvPr id="22" name="TextBox 22">
            <a:extLst>
              <a:ext uri="{FF2B5EF4-FFF2-40B4-BE49-F238E27FC236}">
                <a16:creationId xmlns:a16="http://schemas.microsoft.com/office/drawing/2014/main" id="{CB53D3B9-7021-42CD-B0E6-068C82F83085}"/>
              </a:ext>
            </a:extLst>
          </p:cNvPr>
          <p:cNvSpPr txBox="1">
            <a:spLocks noChangeArrowheads="1"/>
          </p:cNvSpPr>
          <p:nvPr/>
        </p:nvSpPr>
        <p:spPr bwMode="auto">
          <a:xfrm>
            <a:off x="4552345" y="3495797"/>
            <a:ext cx="1265305" cy="35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2400">
                <a:solidFill>
                  <a:schemeClr val="accent1"/>
                </a:solidFill>
                <a:latin typeface="Arial" panose="020B0604020202020204" pitchFamily="34" charset="0"/>
              </a:defRPr>
            </a:lvl1pPr>
            <a:lvl2pPr marL="742950" indent="-285750">
              <a:spcBef>
                <a:spcPct val="20000"/>
              </a:spcBef>
              <a:buFont typeface="Arial" panose="020B0604020202020204" pitchFamily="34" charset="0"/>
              <a:buChar char="–"/>
              <a:defRPr sz="2100">
                <a:solidFill>
                  <a:schemeClr val="accent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accent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accent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defRPr>
            </a:lvl9pPr>
          </a:lstStyle>
          <a:p>
            <a:pPr algn="ctr">
              <a:spcBef>
                <a:spcPct val="0"/>
              </a:spcBef>
              <a:buFontTx/>
              <a:buNone/>
            </a:pPr>
            <a:r>
              <a:rPr lang="en-GB" altLang="en-US" sz="977" dirty="0">
                <a:solidFill>
                  <a:srgbClr val="C00000"/>
                </a:solidFill>
              </a:rPr>
              <a:t>We expect suppliers to raise migration slot requests 3-5 weeks ahead of the planned migration. The actual booking slot will typically occur 1-2 weeks after the service is deployed and tested</a:t>
            </a:r>
            <a:r>
              <a:rPr lang="en-GB" altLang="en-US" sz="977" dirty="0">
                <a:solidFill>
                  <a:srgbClr val="00B050"/>
                </a:solidFill>
              </a:rPr>
              <a:t>. </a:t>
            </a:r>
          </a:p>
        </p:txBody>
      </p:sp>
      <p:sp>
        <p:nvSpPr>
          <p:cNvPr id="23" name="TextBox 23">
            <a:extLst>
              <a:ext uri="{FF2B5EF4-FFF2-40B4-BE49-F238E27FC236}">
                <a16:creationId xmlns:a16="http://schemas.microsoft.com/office/drawing/2014/main" id="{EBCB9521-5C1F-495C-9701-FB28A2D046A8}"/>
              </a:ext>
            </a:extLst>
          </p:cNvPr>
          <p:cNvSpPr txBox="1">
            <a:spLocks noChangeArrowheads="1"/>
          </p:cNvSpPr>
          <p:nvPr/>
        </p:nvSpPr>
        <p:spPr bwMode="auto">
          <a:xfrm>
            <a:off x="5898210" y="3495797"/>
            <a:ext cx="1265305" cy="35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2400">
                <a:solidFill>
                  <a:schemeClr val="accent1"/>
                </a:solidFill>
                <a:latin typeface="Arial" panose="020B0604020202020204" pitchFamily="34" charset="0"/>
              </a:defRPr>
            </a:lvl1pPr>
            <a:lvl2pPr marL="742950" indent="-285750">
              <a:spcBef>
                <a:spcPct val="20000"/>
              </a:spcBef>
              <a:buFont typeface="Arial" panose="020B0604020202020204" pitchFamily="34" charset="0"/>
              <a:buChar char="–"/>
              <a:defRPr sz="2100">
                <a:solidFill>
                  <a:schemeClr val="accent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accent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accent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defRPr>
            </a:lvl9pPr>
          </a:lstStyle>
          <a:p>
            <a:pPr algn="ctr">
              <a:spcBef>
                <a:spcPct val="0"/>
              </a:spcBef>
              <a:buFontTx/>
              <a:buNone/>
            </a:pPr>
            <a:r>
              <a:rPr lang="en-GB" altLang="en-US" sz="977" dirty="0">
                <a:solidFill>
                  <a:srgbClr val="C00000"/>
                </a:solidFill>
              </a:rPr>
              <a:t>BT requires ~10 working day notice for migrations so they will take place 2-3 weeks after they are scheduled.</a:t>
            </a:r>
          </a:p>
        </p:txBody>
      </p:sp>
      <p:sp>
        <p:nvSpPr>
          <p:cNvPr id="24" name="TextBox 24">
            <a:extLst>
              <a:ext uri="{FF2B5EF4-FFF2-40B4-BE49-F238E27FC236}">
                <a16:creationId xmlns:a16="http://schemas.microsoft.com/office/drawing/2014/main" id="{5A946979-E455-4443-BE12-3DBDAA932973}"/>
              </a:ext>
            </a:extLst>
          </p:cNvPr>
          <p:cNvSpPr txBox="1">
            <a:spLocks noChangeArrowheads="1"/>
          </p:cNvSpPr>
          <p:nvPr/>
        </p:nvSpPr>
        <p:spPr bwMode="auto">
          <a:xfrm>
            <a:off x="7188646" y="3476068"/>
            <a:ext cx="1266855" cy="35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2400">
                <a:solidFill>
                  <a:schemeClr val="accent1"/>
                </a:solidFill>
                <a:latin typeface="Arial" panose="020B0604020202020204" pitchFamily="34" charset="0"/>
              </a:defRPr>
            </a:lvl1pPr>
            <a:lvl2pPr marL="742950" indent="-285750">
              <a:spcBef>
                <a:spcPct val="20000"/>
              </a:spcBef>
              <a:buFont typeface="Arial" panose="020B0604020202020204" pitchFamily="34" charset="0"/>
              <a:buChar char="–"/>
              <a:defRPr sz="2100">
                <a:solidFill>
                  <a:schemeClr val="accent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accent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accent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defRPr>
            </a:lvl9pPr>
          </a:lstStyle>
          <a:p>
            <a:pPr algn="ctr">
              <a:spcBef>
                <a:spcPct val="0"/>
              </a:spcBef>
              <a:buFontTx/>
              <a:buNone/>
            </a:pPr>
            <a:r>
              <a:rPr lang="en-GB" altLang="en-US" sz="977" dirty="0">
                <a:solidFill>
                  <a:srgbClr val="C00000"/>
                </a:solidFill>
              </a:rPr>
              <a:t>Customers are typically issuing cease notifications 2-3 weeks post migration completion. These can take a further 20-30 days to be processed by BT.</a:t>
            </a:r>
          </a:p>
        </p:txBody>
      </p:sp>
      <p:cxnSp>
        <p:nvCxnSpPr>
          <p:cNvPr id="26" name="Straight Arrow Connector 25">
            <a:extLst>
              <a:ext uri="{FF2B5EF4-FFF2-40B4-BE49-F238E27FC236}">
                <a16:creationId xmlns:a16="http://schemas.microsoft.com/office/drawing/2014/main" id="{C2BB9F23-485D-4ECF-83F1-FF4462B82428}"/>
              </a:ext>
            </a:extLst>
          </p:cNvPr>
          <p:cNvCxnSpPr/>
          <p:nvPr/>
        </p:nvCxnSpPr>
        <p:spPr>
          <a:xfrm>
            <a:off x="838151" y="3194182"/>
            <a:ext cx="93927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Isosceles Triangle 26">
            <a:extLst>
              <a:ext uri="{FF2B5EF4-FFF2-40B4-BE49-F238E27FC236}">
                <a16:creationId xmlns:a16="http://schemas.microsoft.com/office/drawing/2014/main" id="{B362F95B-A104-4ED8-8E62-2C8A5B0741F5}"/>
              </a:ext>
            </a:extLst>
          </p:cNvPr>
          <p:cNvSpPr/>
          <p:nvPr/>
        </p:nvSpPr>
        <p:spPr>
          <a:xfrm>
            <a:off x="1858534" y="3038964"/>
            <a:ext cx="207979" cy="175357"/>
          </a:xfrm>
          <a:prstGeom prst="triangle">
            <a:avLst/>
          </a:prstGeom>
          <a:solidFill>
            <a:schemeClr val="bg1"/>
          </a:solidFill>
          <a:ln w="28575">
            <a:solidFill>
              <a:srgbClr val="C00000"/>
            </a:solidFill>
          </a:ln>
        </p:spPr>
        <p:style>
          <a:lnRef idx="0">
            <a:schemeClr val="accent6"/>
          </a:lnRef>
          <a:fillRef idx="3">
            <a:schemeClr val="accent6"/>
          </a:fillRef>
          <a:effectRef idx="3">
            <a:schemeClr val="accent6"/>
          </a:effectRef>
          <a:fontRef idx="minor">
            <a:schemeClr val="lt1"/>
          </a:fontRef>
        </p:style>
        <p:txBody>
          <a:bodyPr anchor="b"/>
          <a:lstStyle/>
          <a:p>
            <a:pPr algn="ctr">
              <a:defRPr/>
            </a:pPr>
            <a:endParaRPr lang="en-GB" sz="1172" dirty="0">
              <a:solidFill>
                <a:srgbClr val="C00000"/>
              </a:solidFill>
            </a:endParaRPr>
          </a:p>
        </p:txBody>
      </p:sp>
      <p:sp>
        <p:nvSpPr>
          <p:cNvPr id="28" name="Isosceles Triangle 27">
            <a:extLst>
              <a:ext uri="{FF2B5EF4-FFF2-40B4-BE49-F238E27FC236}">
                <a16:creationId xmlns:a16="http://schemas.microsoft.com/office/drawing/2014/main" id="{3A6C1F10-3FF0-484F-BC86-BF3F62E2114F}"/>
              </a:ext>
            </a:extLst>
          </p:cNvPr>
          <p:cNvSpPr/>
          <p:nvPr/>
        </p:nvSpPr>
        <p:spPr>
          <a:xfrm>
            <a:off x="3158811" y="3033409"/>
            <a:ext cx="207979" cy="175357"/>
          </a:xfrm>
          <a:prstGeom prst="triangle">
            <a:avLst/>
          </a:prstGeom>
          <a:solidFill>
            <a:schemeClr val="bg1"/>
          </a:solidFill>
          <a:ln w="28575">
            <a:solidFill>
              <a:srgbClr val="C00000"/>
            </a:solidFill>
          </a:ln>
        </p:spPr>
        <p:style>
          <a:lnRef idx="0">
            <a:schemeClr val="accent6"/>
          </a:lnRef>
          <a:fillRef idx="3">
            <a:schemeClr val="accent6"/>
          </a:fillRef>
          <a:effectRef idx="3">
            <a:schemeClr val="accent6"/>
          </a:effectRef>
          <a:fontRef idx="minor">
            <a:schemeClr val="lt1"/>
          </a:fontRef>
        </p:style>
        <p:txBody>
          <a:bodyPr anchor="b"/>
          <a:lstStyle/>
          <a:p>
            <a:pPr algn="ctr">
              <a:defRPr/>
            </a:pPr>
            <a:endParaRPr lang="en-GB" sz="1172" dirty="0">
              <a:solidFill>
                <a:srgbClr val="C00000"/>
              </a:solidFill>
            </a:endParaRPr>
          </a:p>
        </p:txBody>
      </p:sp>
      <p:sp>
        <p:nvSpPr>
          <p:cNvPr id="29" name="Isosceles Triangle 28">
            <a:extLst>
              <a:ext uri="{FF2B5EF4-FFF2-40B4-BE49-F238E27FC236}">
                <a16:creationId xmlns:a16="http://schemas.microsoft.com/office/drawing/2014/main" id="{2D068C28-D07F-4BA9-95C9-3F9B84527D65}"/>
              </a:ext>
            </a:extLst>
          </p:cNvPr>
          <p:cNvSpPr/>
          <p:nvPr/>
        </p:nvSpPr>
        <p:spPr>
          <a:xfrm>
            <a:off x="4468011" y="3023662"/>
            <a:ext cx="207979" cy="175357"/>
          </a:xfrm>
          <a:prstGeom prst="triangle">
            <a:avLst/>
          </a:prstGeom>
          <a:solidFill>
            <a:schemeClr val="bg1"/>
          </a:solidFill>
          <a:ln w="28575">
            <a:solidFill>
              <a:srgbClr val="C00000"/>
            </a:solidFill>
          </a:ln>
        </p:spPr>
        <p:style>
          <a:lnRef idx="0">
            <a:schemeClr val="accent6"/>
          </a:lnRef>
          <a:fillRef idx="3">
            <a:schemeClr val="accent6"/>
          </a:fillRef>
          <a:effectRef idx="3">
            <a:schemeClr val="accent6"/>
          </a:effectRef>
          <a:fontRef idx="minor">
            <a:schemeClr val="lt1"/>
          </a:fontRef>
        </p:style>
        <p:txBody>
          <a:bodyPr anchor="b"/>
          <a:lstStyle/>
          <a:p>
            <a:pPr algn="ctr">
              <a:defRPr/>
            </a:pPr>
            <a:endParaRPr lang="en-GB" sz="1172" dirty="0">
              <a:solidFill>
                <a:srgbClr val="C00000"/>
              </a:solidFill>
            </a:endParaRPr>
          </a:p>
        </p:txBody>
      </p:sp>
      <p:sp>
        <p:nvSpPr>
          <p:cNvPr id="30" name="Isosceles Triangle 29">
            <a:extLst>
              <a:ext uri="{FF2B5EF4-FFF2-40B4-BE49-F238E27FC236}">
                <a16:creationId xmlns:a16="http://schemas.microsoft.com/office/drawing/2014/main" id="{A1ECA4E5-DE04-4D64-BF2E-9B8F9D687A68}"/>
              </a:ext>
            </a:extLst>
          </p:cNvPr>
          <p:cNvSpPr/>
          <p:nvPr/>
        </p:nvSpPr>
        <p:spPr>
          <a:xfrm>
            <a:off x="5799452" y="3035734"/>
            <a:ext cx="207979" cy="175357"/>
          </a:xfrm>
          <a:prstGeom prst="triangle">
            <a:avLst/>
          </a:prstGeom>
          <a:solidFill>
            <a:schemeClr val="bg1"/>
          </a:solidFill>
          <a:ln w="28575">
            <a:solidFill>
              <a:srgbClr val="C00000"/>
            </a:solidFill>
          </a:ln>
        </p:spPr>
        <p:style>
          <a:lnRef idx="0">
            <a:schemeClr val="accent6"/>
          </a:lnRef>
          <a:fillRef idx="3">
            <a:schemeClr val="accent6"/>
          </a:fillRef>
          <a:effectRef idx="3">
            <a:schemeClr val="accent6"/>
          </a:effectRef>
          <a:fontRef idx="minor">
            <a:schemeClr val="lt1"/>
          </a:fontRef>
        </p:style>
        <p:txBody>
          <a:bodyPr anchor="b"/>
          <a:lstStyle/>
          <a:p>
            <a:pPr algn="ctr">
              <a:defRPr/>
            </a:pPr>
            <a:endParaRPr lang="en-GB" sz="1172" dirty="0">
              <a:solidFill>
                <a:srgbClr val="C00000"/>
              </a:solidFill>
            </a:endParaRPr>
          </a:p>
        </p:txBody>
      </p:sp>
      <p:sp>
        <p:nvSpPr>
          <p:cNvPr id="31" name="Isosceles Triangle 30">
            <a:extLst>
              <a:ext uri="{FF2B5EF4-FFF2-40B4-BE49-F238E27FC236}">
                <a16:creationId xmlns:a16="http://schemas.microsoft.com/office/drawing/2014/main" id="{D3AA7539-772B-4565-9866-D86C76C60116}"/>
              </a:ext>
            </a:extLst>
          </p:cNvPr>
          <p:cNvSpPr/>
          <p:nvPr/>
        </p:nvSpPr>
        <p:spPr>
          <a:xfrm>
            <a:off x="7116552" y="3028975"/>
            <a:ext cx="207979" cy="175357"/>
          </a:xfrm>
          <a:prstGeom prst="triangle">
            <a:avLst/>
          </a:prstGeom>
          <a:solidFill>
            <a:schemeClr val="bg1"/>
          </a:solidFill>
          <a:ln w="28575">
            <a:solidFill>
              <a:srgbClr val="C00000"/>
            </a:solidFill>
          </a:ln>
        </p:spPr>
        <p:style>
          <a:lnRef idx="0">
            <a:schemeClr val="accent6"/>
          </a:lnRef>
          <a:fillRef idx="3">
            <a:schemeClr val="accent6"/>
          </a:fillRef>
          <a:effectRef idx="3">
            <a:schemeClr val="accent6"/>
          </a:effectRef>
          <a:fontRef idx="minor">
            <a:schemeClr val="lt1"/>
          </a:fontRef>
        </p:style>
        <p:txBody>
          <a:bodyPr anchor="b"/>
          <a:lstStyle/>
          <a:p>
            <a:pPr algn="ctr">
              <a:defRPr/>
            </a:pPr>
            <a:endParaRPr lang="en-GB" sz="1172" dirty="0">
              <a:solidFill>
                <a:srgbClr val="C00000"/>
              </a:solidFill>
            </a:endParaRPr>
          </a:p>
        </p:txBody>
      </p:sp>
      <p:cxnSp>
        <p:nvCxnSpPr>
          <p:cNvPr id="32" name="Straight Arrow Connector 31">
            <a:extLst>
              <a:ext uri="{FF2B5EF4-FFF2-40B4-BE49-F238E27FC236}">
                <a16:creationId xmlns:a16="http://schemas.microsoft.com/office/drawing/2014/main" id="{12009A4D-9FBE-4BED-A651-511817BE784B}"/>
              </a:ext>
            </a:extLst>
          </p:cNvPr>
          <p:cNvCxnSpPr/>
          <p:nvPr/>
        </p:nvCxnSpPr>
        <p:spPr>
          <a:xfrm>
            <a:off x="2157541" y="3201653"/>
            <a:ext cx="93927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7932731-0ABE-47F2-83CA-C0D3B940E88C}"/>
              </a:ext>
            </a:extLst>
          </p:cNvPr>
          <p:cNvCxnSpPr/>
          <p:nvPr/>
        </p:nvCxnSpPr>
        <p:spPr>
          <a:xfrm>
            <a:off x="3463938" y="3204719"/>
            <a:ext cx="93927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9214B88D-10D3-48E9-9165-5D83C8E00602}"/>
              </a:ext>
            </a:extLst>
          </p:cNvPr>
          <p:cNvCxnSpPr/>
          <p:nvPr/>
        </p:nvCxnSpPr>
        <p:spPr>
          <a:xfrm>
            <a:off x="6075118" y="3211813"/>
            <a:ext cx="93927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E98718D6-0109-48E8-99D2-C7F6457175F8}"/>
              </a:ext>
            </a:extLst>
          </p:cNvPr>
          <p:cNvCxnSpPr/>
          <p:nvPr/>
        </p:nvCxnSpPr>
        <p:spPr>
          <a:xfrm>
            <a:off x="7412728" y="3201653"/>
            <a:ext cx="93927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42BF844E-372B-4FC1-95F3-FDD6DCAB6CC3}"/>
              </a:ext>
            </a:extLst>
          </p:cNvPr>
          <p:cNvSpPr txBox="1"/>
          <p:nvPr/>
        </p:nvSpPr>
        <p:spPr>
          <a:xfrm>
            <a:off x="921888" y="3029790"/>
            <a:ext cx="817642" cy="240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en-US"/>
            </a:defPPr>
            <a:lvl1pPr algn="ctr">
              <a:buFontTx/>
              <a:buNone/>
              <a:defRPr sz="1000">
                <a:solidFill>
                  <a:srgbClr val="C00000"/>
                </a:solidFill>
              </a:defRPr>
            </a:lvl1pPr>
            <a:lvl2pPr marL="742950" indent="-285750">
              <a:spcBef>
                <a:spcPct val="20000"/>
              </a:spcBef>
              <a:buFont typeface="Arial" panose="020B0604020202020204" pitchFamily="34" charset="0"/>
              <a:buChar char="–"/>
              <a:defRPr sz="2100">
                <a:solidFill>
                  <a:schemeClr val="accent1"/>
                </a:solidFill>
              </a:defRPr>
            </a:lvl2pPr>
            <a:lvl3pPr marL="1143000" indent="-228600">
              <a:spcBef>
                <a:spcPct val="20000"/>
              </a:spcBef>
              <a:buFont typeface="Arial" panose="020B0604020202020204" pitchFamily="34" charset="0"/>
              <a:buChar char="•"/>
              <a:defRPr>
                <a:solidFill>
                  <a:schemeClr val="accent1"/>
                </a:solidFill>
              </a:defRPr>
            </a:lvl3pPr>
            <a:lvl4pPr marL="1600200" indent="-228600">
              <a:spcBef>
                <a:spcPct val="20000"/>
              </a:spcBef>
              <a:buFont typeface="Arial" panose="020B0604020202020204" pitchFamily="34" charset="0"/>
              <a:buChar char="–"/>
              <a:defRPr sz="2000">
                <a:solidFill>
                  <a:schemeClr val="accent1"/>
                </a:solidFill>
              </a:defRPr>
            </a:lvl4pPr>
            <a:lvl5pPr marL="2057400" indent="-228600">
              <a:spcBef>
                <a:spcPct val="20000"/>
              </a:spcBef>
              <a:buFont typeface="Arial" panose="020B0604020202020204" pitchFamily="34" charset="0"/>
              <a:buChar char="»"/>
              <a:defRPr sz="2000">
                <a:solidFill>
                  <a:schemeClr val="accent1"/>
                </a:solidFill>
              </a:defRPr>
            </a:lvl5pPr>
            <a:lvl6pPr marL="2514600" indent="-228600" eaLnBrk="0" fontAlgn="base" hangingPunct="0">
              <a:spcBef>
                <a:spcPct val="20000"/>
              </a:spcBef>
              <a:spcAft>
                <a:spcPct val="0"/>
              </a:spcAft>
              <a:buFont typeface="Arial" panose="020B0604020202020204" pitchFamily="34" charset="0"/>
              <a:buChar char="»"/>
              <a:defRPr sz="2000">
                <a:solidFill>
                  <a:schemeClr val="accent1"/>
                </a:solidFill>
              </a:defRPr>
            </a:lvl6pPr>
            <a:lvl7pPr marL="2971800" indent="-228600" eaLnBrk="0" fontAlgn="base" hangingPunct="0">
              <a:spcBef>
                <a:spcPct val="20000"/>
              </a:spcBef>
              <a:spcAft>
                <a:spcPct val="0"/>
              </a:spcAft>
              <a:buFont typeface="Arial" panose="020B0604020202020204" pitchFamily="34" charset="0"/>
              <a:buChar char="»"/>
              <a:defRPr sz="2000">
                <a:solidFill>
                  <a:schemeClr val="accent1"/>
                </a:solidFill>
              </a:defRPr>
            </a:lvl7pPr>
            <a:lvl8pPr marL="3429000" indent="-228600" eaLnBrk="0" fontAlgn="base" hangingPunct="0">
              <a:spcBef>
                <a:spcPct val="20000"/>
              </a:spcBef>
              <a:spcAft>
                <a:spcPct val="0"/>
              </a:spcAft>
              <a:buFont typeface="Arial" panose="020B0604020202020204" pitchFamily="34" charset="0"/>
              <a:buChar char="»"/>
              <a:defRPr sz="2000">
                <a:solidFill>
                  <a:schemeClr val="accent1"/>
                </a:solidFill>
              </a:defRPr>
            </a:lvl8pPr>
            <a:lvl9pPr marL="3886200" indent="-228600" eaLnBrk="0" fontAlgn="base" hangingPunct="0">
              <a:spcBef>
                <a:spcPct val="20000"/>
              </a:spcBef>
              <a:spcAft>
                <a:spcPct val="0"/>
              </a:spcAft>
              <a:buFont typeface="Arial" panose="020B0604020202020204" pitchFamily="34" charset="0"/>
              <a:buChar char="»"/>
              <a:defRPr sz="2000">
                <a:solidFill>
                  <a:schemeClr val="accent1"/>
                </a:solidFill>
              </a:defRPr>
            </a:lvl9pPr>
          </a:lstStyle>
          <a:p>
            <a:r>
              <a:rPr lang="en-GB" sz="977" dirty="0"/>
              <a:t>4-12 weeks</a:t>
            </a:r>
          </a:p>
        </p:txBody>
      </p:sp>
      <p:sp>
        <p:nvSpPr>
          <p:cNvPr id="37" name="TextBox 36">
            <a:extLst>
              <a:ext uri="{FF2B5EF4-FFF2-40B4-BE49-F238E27FC236}">
                <a16:creationId xmlns:a16="http://schemas.microsoft.com/office/drawing/2014/main" id="{A0B008A4-55B3-425D-B546-6019834094E5}"/>
              </a:ext>
            </a:extLst>
          </p:cNvPr>
          <p:cNvSpPr txBox="1"/>
          <p:nvPr/>
        </p:nvSpPr>
        <p:spPr>
          <a:xfrm>
            <a:off x="2223527" y="3035734"/>
            <a:ext cx="817642" cy="240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en-US"/>
            </a:defPPr>
            <a:lvl1pPr algn="ctr">
              <a:buFontTx/>
              <a:buNone/>
              <a:defRPr sz="1000">
                <a:solidFill>
                  <a:srgbClr val="C00000"/>
                </a:solidFill>
              </a:defRPr>
            </a:lvl1pPr>
            <a:lvl2pPr marL="742950" indent="-285750">
              <a:spcBef>
                <a:spcPct val="20000"/>
              </a:spcBef>
              <a:buFont typeface="Arial" panose="020B0604020202020204" pitchFamily="34" charset="0"/>
              <a:buChar char="–"/>
              <a:defRPr sz="2100">
                <a:solidFill>
                  <a:schemeClr val="accent1"/>
                </a:solidFill>
              </a:defRPr>
            </a:lvl2pPr>
            <a:lvl3pPr marL="1143000" indent="-228600">
              <a:spcBef>
                <a:spcPct val="20000"/>
              </a:spcBef>
              <a:buFont typeface="Arial" panose="020B0604020202020204" pitchFamily="34" charset="0"/>
              <a:buChar char="•"/>
              <a:defRPr>
                <a:solidFill>
                  <a:schemeClr val="accent1"/>
                </a:solidFill>
              </a:defRPr>
            </a:lvl3pPr>
            <a:lvl4pPr marL="1600200" indent="-228600">
              <a:spcBef>
                <a:spcPct val="20000"/>
              </a:spcBef>
              <a:buFont typeface="Arial" panose="020B0604020202020204" pitchFamily="34" charset="0"/>
              <a:buChar char="–"/>
              <a:defRPr sz="2000">
                <a:solidFill>
                  <a:schemeClr val="accent1"/>
                </a:solidFill>
              </a:defRPr>
            </a:lvl4pPr>
            <a:lvl5pPr marL="2057400" indent="-228600">
              <a:spcBef>
                <a:spcPct val="20000"/>
              </a:spcBef>
              <a:buFont typeface="Arial" panose="020B0604020202020204" pitchFamily="34" charset="0"/>
              <a:buChar char="»"/>
              <a:defRPr sz="2000">
                <a:solidFill>
                  <a:schemeClr val="accent1"/>
                </a:solidFill>
              </a:defRPr>
            </a:lvl5pPr>
            <a:lvl6pPr marL="2514600" indent="-228600" eaLnBrk="0" fontAlgn="base" hangingPunct="0">
              <a:spcBef>
                <a:spcPct val="20000"/>
              </a:spcBef>
              <a:spcAft>
                <a:spcPct val="0"/>
              </a:spcAft>
              <a:buFont typeface="Arial" panose="020B0604020202020204" pitchFamily="34" charset="0"/>
              <a:buChar char="»"/>
              <a:defRPr sz="2000">
                <a:solidFill>
                  <a:schemeClr val="accent1"/>
                </a:solidFill>
              </a:defRPr>
            </a:lvl6pPr>
            <a:lvl7pPr marL="2971800" indent="-228600" eaLnBrk="0" fontAlgn="base" hangingPunct="0">
              <a:spcBef>
                <a:spcPct val="20000"/>
              </a:spcBef>
              <a:spcAft>
                <a:spcPct val="0"/>
              </a:spcAft>
              <a:buFont typeface="Arial" panose="020B0604020202020204" pitchFamily="34" charset="0"/>
              <a:buChar char="»"/>
              <a:defRPr sz="2000">
                <a:solidFill>
                  <a:schemeClr val="accent1"/>
                </a:solidFill>
              </a:defRPr>
            </a:lvl7pPr>
            <a:lvl8pPr marL="3429000" indent="-228600" eaLnBrk="0" fontAlgn="base" hangingPunct="0">
              <a:spcBef>
                <a:spcPct val="20000"/>
              </a:spcBef>
              <a:spcAft>
                <a:spcPct val="0"/>
              </a:spcAft>
              <a:buFont typeface="Arial" panose="020B0604020202020204" pitchFamily="34" charset="0"/>
              <a:buChar char="»"/>
              <a:defRPr sz="2000">
                <a:solidFill>
                  <a:schemeClr val="accent1"/>
                </a:solidFill>
              </a:defRPr>
            </a:lvl8pPr>
            <a:lvl9pPr marL="3886200" indent="-228600" eaLnBrk="0" fontAlgn="base" hangingPunct="0">
              <a:spcBef>
                <a:spcPct val="20000"/>
              </a:spcBef>
              <a:spcAft>
                <a:spcPct val="0"/>
              </a:spcAft>
              <a:buFont typeface="Arial" panose="020B0604020202020204" pitchFamily="34" charset="0"/>
              <a:buChar char="»"/>
              <a:defRPr sz="2000">
                <a:solidFill>
                  <a:schemeClr val="accent1"/>
                </a:solidFill>
              </a:defRPr>
            </a:lvl9pPr>
          </a:lstStyle>
          <a:p>
            <a:r>
              <a:rPr lang="en-GB" sz="977" dirty="0"/>
              <a:t>4-8 weeks</a:t>
            </a:r>
          </a:p>
        </p:txBody>
      </p:sp>
      <p:sp>
        <p:nvSpPr>
          <p:cNvPr id="38" name="TextBox 37">
            <a:extLst>
              <a:ext uri="{FF2B5EF4-FFF2-40B4-BE49-F238E27FC236}">
                <a16:creationId xmlns:a16="http://schemas.microsoft.com/office/drawing/2014/main" id="{4B06C2E7-A57C-4368-87EB-EA2E6B25CC17}"/>
              </a:ext>
            </a:extLst>
          </p:cNvPr>
          <p:cNvSpPr txBox="1"/>
          <p:nvPr/>
        </p:nvSpPr>
        <p:spPr>
          <a:xfrm>
            <a:off x="4832050" y="3042129"/>
            <a:ext cx="817642" cy="240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en-US"/>
            </a:defPPr>
            <a:lvl1pPr algn="ctr">
              <a:buFontTx/>
              <a:buNone/>
              <a:defRPr sz="1000">
                <a:solidFill>
                  <a:srgbClr val="C00000"/>
                </a:solidFill>
              </a:defRPr>
            </a:lvl1pPr>
            <a:lvl2pPr marL="742950" indent="-285750">
              <a:spcBef>
                <a:spcPct val="20000"/>
              </a:spcBef>
              <a:buFont typeface="Arial" panose="020B0604020202020204" pitchFamily="34" charset="0"/>
              <a:buChar char="–"/>
              <a:defRPr sz="2100">
                <a:solidFill>
                  <a:schemeClr val="accent1"/>
                </a:solidFill>
              </a:defRPr>
            </a:lvl2pPr>
            <a:lvl3pPr marL="1143000" indent="-228600">
              <a:spcBef>
                <a:spcPct val="20000"/>
              </a:spcBef>
              <a:buFont typeface="Arial" panose="020B0604020202020204" pitchFamily="34" charset="0"/>
              <a:buChar char="•"/>
              <a:defRPr>
                <a:solidFill>
                  <a:schemeClr val="accent1"/>
                </a:solidFill>
              </a:defRPr>
            </a:lvl3pPr>
            <a:lvl4pPr marL="1600200" indent="-228600">
              <a:spcBef>
                <a:spcPct val="20000"/>
              </a:spcBef>
              <a:buFont typeface="Arial" panose="020B0604020202020204" pitchFamily="34" charset="0"/>
              <a:buChar char="–"/>
              <a:defRPr sz="2000">
                <a:solidFill>
                  <a:schemeClr val="accent1"/>
                </a:solidFill>
              </a:defRPr>
            </a:lvl4pPr>
            <a:lvl5pPr marL="2057400" indent="-228600">
              <a:spcBef>
                <a:spcPct val="20000"/>
              </a:spcBef>
              <a:buFont typeface="Arial" panose="020B0604020202020204" pitchFamily="34" charset="0"/>
              <a:buChar char="»"/>
              <a:defRPr sz="2000">
                <a:solidFill>
                  <a:schemeClr val="accent1"/>
                </a:solidFill>
              </a:defRPr>
            </a:lvl5pPr>
            <a:lvl6pPr marL="2514600" indent="-228600" eaLnBrk="0" fontAlgn="base" hangingPunct="0">
              <a:spcBef>
                <a:spcPct val="20000"/>
              </a:spcBef>
              <a:spcAft>
                <a:spcPct val="0"/>
              </a:spcAft>
              <a:buFont typeface="Arial" panose="020B0604020202020204" pitchFamily="34" charset="0"/>
              <a:buChar char="»"/>
              <a:defRPr sz="2000">
                <a:solidFill>
                  <a:schemeClr val="accent1"/>
                </a:solidFill>
              </a:defRPr>
            </a:lvl6pPr>
            <a:lvl7pPr marL="2971800" indent="-228600" eaLnBrk="0" fontAlgn="base" hangingPunct="0">
              <a:spcBef>
                <a:spcPct val="20000"/>
              </a:spcBef>
              <a:spcAft>
                <a:spcPct val="0"/>
              </a:spcAft>
              <a:buFont typeface="Arial" panose="020B0604020202020204" pitchFamily="34" charset="0"/>
              <a:buChar char="»"/>
              <a:defRPr sz="2000">
                <a:solidFill>
                  <a:schemeClr val="accent1"/>
                </a:solidFill>
              </a:defRPr>
            </a:lvl7pPr>
            <a:lvl8pPr marL="3429000" indent="-228600" eaLnBrk="0" fontAlgn="base" hangingPunct="0">
              <a:spcBef>
                <a:spcPct val="20000"/>
              </a:spcBef>
              <a:spcAft>
                <a:spcPct val="0"/>
              </a:spcAft>
              <a:buFont typeface="Arial" panose="020B0604020202020204" pitchFamily="34" charset="0"/>
              <a:buChar char="»"/>
              <a:defRPr sz="2000">
                <a:solidFill>
                  <a:schemeClr val="accent1"/>
                </a:solidFill>
              </a:defRPr>
            </a:lvl8pPr>
            <a:lvl9pPr marL="3886200" indent="-228600" eaLnBrk="0" fontAlgn="base" hangingPunct="0">
              <a:spcBef>
                <a:spcPct val="20000"/>
              </a:spcBef>
              <a:spcAft>
                <a:spcPct val="0"/>
              </a:spcAft>
              <a:buFont typeface="Arial" panose="020B0604020202020204" pitchFamily="34" charset="0"/>
              <a:buChar char="»"/>
              <a:defRPr sz="2000">
                <a:solidFill>
                  <a:schemeClr val="accent1"/>
                </a:solidFill>
              </a:defRPr>
            </a:lvl9pPr>
          </a:lstStyle>
          <a:p>
            <a:r>
              <a:rPr lang="en-GB" sz="977" dirty="0"/>
              <a:t>1-2 weeks</a:t>
            </a:r>
          </a:p>
        </p:txBody>
      </p:sp>
      <p:sp>
        <p:nvSpPr>
          <p:cNvPr id="39" name="TextBox 38">
            <a:extLst>
              <a:ext uri="{FF2B5EF4-FFF2-40B4-BE49-F238E27FC236}">
                <a16:creationId xmlns:a16="http://schemas.microsoft.com/office/drawing/2014/main" id="{6229131C-599F-4E19-B495-64569F930D82}"/>
              </a:ext>
            </a:extLst>
          </p:cNvPr>
          <p:cNvSpPr txBox="1"/>
          <p:nvPr/>
        </p:nvSpPr>
        <p:spPr>
          <a:xfrm>
            <a:off x="6137434" y="3042129"/>
            <a:ext cx="817642" cy="240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en-US"/>
            </a:defPPr>
            <a:lvl1pPr algn="ctr">
              <a:buFontTx/>
              <a:buNone/>
              <a:defRPr sz="1000">
                <a:solidFill>
                  <a:srgbClr val="C00000"/>
                </a:solidFill>
              </a:defRPr>
            </a:lvl1pPr>
            <a:lvl2pPr marL="742950" indent="-285750">
              <a:spcBef>
                <a:spcPct val="20000"/>
              </a:spcBef>
              <a:buFont typeface="Arial" panose="020B0604020202020204" pitchFamily="34" charset="0"/>
              <a:buChar char="–"/>
              <a:defRPr sz="2100">
                <a:solidFill>
                  <a:schemeClr val="accent1"/>
                </a:solidFill>
              </a:defRPr>
            </a:lvl2pPr>
            <a:lvl3pPr marL="1143000" indent="-228600">
              <a:spcBef>
                <a:spcPct val="20000"/>
              </a:spcBef>
              <a:buFont typeface="Arial" panose="020B0604020202020204" pitchFamily="34" charset="0"/>
              <a:buChar char="•"/>
              <a:defRPr>
                <a:solidFill>
                  <a:schemeClr val="accent1"/>
                </a:solidFill>
              </a:defRPr>
            </a:lvl3pPr>
            <a:lvl4pPr marL="1600200" indent="-228600">
              <a:spcBef>
                <a:spcPct val="20000"/>
              </a:spcBef>
              <a:buFont typeface="Arial" panose="020B0604020202020204" pitchFamily="34" charset="0"/>
              <a:buChar char="–"/>
              <a:defRPr sz="2000">
                <a:solidFill>
                  <a:schemeClr val="accent1"/>
                </a:solidFill>
              </a:defRPr>
            </a:lvl4pPr>
            <a:lvl5pPr marL="2057400" indent="-228600">
              <a:spcBef>
                <a:spcPct val="20000"/>
              </a:spcBef>
              <a:buFont typeface="Arial" panose="020B0604020202020204" pitchFamily="34" charset="0"/>
              <a:buChar char="»"/>
              <a:defRPr sz="2000">
                <a:solidFill>
                  <a:schemeClr val="accent1"/>
                </a:solidFill>
              </a:defRPr>
            </a:lvl5pPr>
            <a:lvl6pPr marL="2514600" indent="-228600" eaLnBrk="0" fontAlgn="base" hangingPunct="0">
              <a:spcBef>
                <a:spcPct val="20000"/>
              </a:spcBef>
              <a:spcAft>
                <a:spcPct val="0"/>
              </a:spcAft>
              <a:buFont typeface="Arial" panose="020B0604020202020204" pitchFamily="34" charset="0"/>
              <a:buChar char="»"/>
              <a:defRPr sz="2000">
                <a:solidFill>
                  <a:schemeClr val="accent1"/>
                </a:solidFill>
              </a:defRPr>
            </a:lvl6pPr>
            <a:lvl7pPr marL="2971800" indent="-228600" eaLnBrk="0" fontAlgn="base" hangingPunct="0">
              <a:spcBef>
                <a:spcPct val="20000"/>
              </a:spcBef>
              <a:spcAft>
                <a:spcPct val="0"/>
              </a:spcAft>
              <a:buFont typeface="Arial" panose="020B0604020202020204" pitchFamily="34" charset="0"/>
              <a:buChar char="»"/>
              <a:defRPr sz="2000">
                <a:solidFill>
                  <a:schemeClr val="accent1"/>
                </a:solidFill>
              </a:defRPr>
            </a:lvl7pPr>
            <a:lvl8pPr marL="3429000" indent="-228600" eaLnBrk="0" fontAlgn="base" hangingPunct="0">
              <a:spcBef>
                <a:spcPct val="20000"/>
              </a:spcBef>
              <a:spcAft>
                <a:spcPct val="0"/>
              </a:spcAft>
              <a:buFont typeface="Arial" panose="020B0604020202020204" pitchFamily="34" charset="0"/>
              <a:buChar char="»"/>
              <a:defRPr sz="2000">
                <a:solidFill>
                  <a:schemeClr val="accent1"/>
                </a:solidFill>
              </a:defRPr>
            </a:lvl8pPr>
            <a:lvl9pPr marL="3886200" indent="-228600" eaLnBrk="0" fontAlgn="base" hangingPunct="0">
              <a:spcBef>
                <a:spcPct val="20000"/>
              </a:spcBef>
              <a:spcAft>
                <a:spcPct val="0"/>
              </a:spcAft>
              <a:buFont typeface="Arial" panose="020B0604020202020204" pitchFamily="34" charset="0"/>
              <a:buChar char="»"/>
              <a:defRPr sz="2000">
                <a:solidFill>
                  <a:schemeClr val="accent1"/>
                </a:solidFill>
              </a:defRPr>
            </a:lvl9pPr>
          </a:lstStyle>
          <a:p>
            <a:r>
              <a:rPr lang="en-GB" sz="977" dirty="0"/>
              <a:t>2-3 weeks</a:t>
            </a:r>
          </a:p>
        </p:txBody>
      </p:sp>
      <p:sp>
        <p:nvSpPr>
          <p:cNvPr id="40" name="TextBox 39">
            <a:extLst>
              <a:ext uri="{FF2B5EF4-FFF2-40B4-BE49-F238E27FC236}">
                <a16:creationId xmlns:a16="http://schemas.microsoft.com/office/drawing/2014/main" id="{08605E4B-CC54-4268-BDA2-10810357B5C5}"/>
              </a:ext>
            </a:extLst>
          </p:cNvPr>
          <p:cNvSpPr txBox="1"/>
          <p:nvPr/>
        </p:nvSpPr>
        <p:spPr>
          <a:xfrm>
            <a:off x="7488207" y="3042129"/>
            <a:ext cx="817642" cy="240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en-US"/>
            </a:defPPr>
            <a:lvl1pPr algn="ctr">
              <a:buFontTx/>
              <a:buNone/>
              <a:defRPr sz="1000">
                <a:solidFill>
                  <a:srgbClr val="C00000"/>
                </a:solidFill>
              </a:defRPr>
            </a:lvl1pPr>
            <a:lvl2pPr marL="742950" indent="-285750">
              <a:spcBef>
                <a:spcPct val="20000"/>
              </a:spcBef>
              <a:buFont typeface="Arial" panose="020B0604020202020204" pitchFamily="34" charset="0"/>
              <a:buChar char="–"/>
              <a:defRPr sz="2100">
                <a:solidFill>
                  <a:schemeClr val="accent1"/>
                </a:solidFill>
              </a:defRPr>
            </a:lvl2pPr>
            <a:lvl3pPr marL="1143000" indent="-228600">
              <a:spcBef>
                <a:spcPct val="20000"/>
              </a:spcBef>
              <a:buFont typeface="Arial" panose="020B0604020202020204" pitchFamily="34" charset="0"/>
              <a:buChar char="•"/>
              <a:defRPr>
                <a:solidFill>
                  <a:schemeClr val="accent1"/>
                </a:solidFill>
              </a:defRPr>
            </a:lvl3pPr>
            <a:lvl4pPr marL="1600200" indent="-228600">
              <a:spcBef>
                <a:spcPct val="20000"/>
              </a:spcBef>
              <a:buFont typeface="Arial" panose="020B0604020202020204" pitchFamily="34" charset="0"/>
              <a:buChar char="–"/>
              <a:defRPr sz="2000">
                <a:solidFill>
                  <a:schemeClr val="accent1"/>
                </a:solidFill>
              </a:defRPr>
            </a:lvl4pPr>
            <a:lvl5pPr marL="2057400" indent="-228600">
              <a:spcBef>
                <a:spcPct val="20000"/>
              </a:spcBef>
              <a:buFont typeface="Arial" panose="020B0604020202020204" pitchFamily="34" charset="0"/>
              <a:buChar char="»"/>
              <a:defRPr sz="2000">
                <a:solidFill>
                  <a:schemeClr val="accent1"/>
                </a:solidFill>
              </a:defRPr>
            </a:lvl5pPr>
            <a:lvl6pPr marL="2514600" indent="-228600" eaLnBrk="0" fontAlgn="base" hangingPunct="0">
              <a:spcBef>
                <a:spcPct val="20000"/>
              </a:spcBef>
              <a:spcAft>
                <a:spcPct val="0"/>
              </a:spcAft>
              <a:buFont typeface="Arial" panose="020B0604020202020204" pitchFamily="34" charset="0"/>
              <a:buChar char="»"/>
              <a:defRPr sz="2000">
                <a:solidFill>
                  <a:schemeClr val="accent1"/>
                </a:solidFill>
              </a:defRPr>
            </a:lvl6pPr>
            <a:lvl7pPr marL="2971800" indent="-228600" eaLnBrk="0" fontAlgn="base" hangingPunct="0">
              <a:spcBef>
                <a:spcPct val="20000"/>
              </a:spcBef>
              <a:spcAft>
                <a:spcPct val="0"/>
              </a:spcAft>
              <a:buFont typeface="Arial" panose="020B0604020202020204" pitchFamily="34" charset="0"/>
              <a:buChar char="»"/>
              <a:defRPr sz="2000">
                <a:solidFill>
                  <a:schemeClr val="accent1"/>
                </a:solidFill>
              </a:defRPr>
            </a:lvl7pPr>
            <a:lvl8pPr marL="3429000" indent="-228600" eaLnBrk="0" fontAlgn="base" hangingPunct="0">
              <a:spcBef>
                <a:spcPct val="20000"/>
              </a:spcBef>
              <a:spcAft>
                <a:spcPct val="0"/>
              </a:spcAft>
              <a:buFont typeface="Arial" panose="020B0604020202020204" pitchFamily="34" charset="0"/>
              <a:buChar char="»"/>
              <a:defRPr sz="2000">
                <a:solidFill>
                  <a:schemeClr val="accent1"/>
                </a:solidFill>
              </a:defRPr>
            </a:lvl8pPr>
            <a:lvl9pPr marL="3886200" indent="-228600" eaLnBrk="0" fontAlgn="base" hangingPunct="0">
              <a:spcBef>
                <a:spcPct val="20000"/>
              </a:spcBef>
              <a:spcAft>
                <a:spcPct val="0"/>
              </a:spcAft>
              <a:buFont typeface="Arial" panose="020B0604020202020204" pitchFamily="34" charset="0"/>
              <a:buChar char="»"/>
              <a:defRPr sz="2000">
                <a:solidFill>
                  <a:schemeClr val="accent1"/>
                </a:solidFill>
              </a:defRPr>
            </a:lvl9pPr>
          </a:lstStyle>
          <a:p>
            <a:r>
              <a:rPr lang="en-GB" sz="977" dirty="0"/>
              <a:t>5-7 weeks</a:t>
            </a:r>
          </a:p>
        </p:txBody>
      </p:sp>
      <p:sp>
        <p:nvSpPr>
          <p:cNvPr id="41" name="Rectangle: Rounded Corners 40">
            <a:extLst>
              <a:ext uri="{FF2B5EF4-FFF2-40B4-BE49-F238E27FC236}">
                <a16:creationId xmlns:a16="http://schemas.microsoft.com/office/drawing/2014/main" id="{9E584676-115E-414F-A9F3-195FA599BA0A}"/>
              </a:ext>
            </a:extLst>
          </p:cNvPr>
          <p:cNvSpPr/>
          <p:nvPr/>
        </p:nvSpPr>
        <p:spPr>
          <a:xfrm>
            <a:off x="4074083" y="2247305"/>
            <a:ext cx="1020307" cy="703981"/>
          </a:xfrm>
          <a:prstGeom prst="roundRect">
            <a:avLst/>
          </a:prstGeom>
          <a:gradFill>
            <a:gsLst>
              <a:gs pos="0">
                <a:schemeClr val="accent1">
                  <a:lumMod val="75000"/>
                </a:schemeClr>
              </a:gs>
              <a:gs pos="80000">
                <a:srgbClr val="0058B0"/>
              </a:gs>
              <a:gs pos="100000">
                <a:srgbClr val="016095"/>
              </a:gs>
            </a:gsLst>
            <a:lin ang="16200000" scaled="0"/>
          </a:gradFill>
          <a:ln w="3175">
            <a:noFill/>
          </a:ln>
        </p:spPr>
        <p:style>
          <a:lnRef idx="1">
            <a:schemeClr val="accent1"/>
          </a:lnRef>
          <a:fillRef idx="3">
            <a:schemeClr val="accent1"/>
          </a:fillRef>
          <a:effectRef idx="2">
            <a:schemeClr val="accent1"/>
          </a:effectRef>
          <a:fontRef idx="minor">
            <a:schemeClr val="lt1"/>
          </a:fontRef>
        </p:style>
        <p:txBody>
          <a:bodyPr lIns="35164" tIns="35164" rIns="35164" bIns="35164" anchor="ctr"/>
          <a:lstStyle/>
          <a:p>
            <a:pPr algn="ctr">
              <a:defRPr/>
            </a:pPr>
            <a:r>
              <a:rPr lang="en-GB" sz="1368" dirty="0"/>
              <a:t>Service Deployed</a:t>
            </a:r>
          </a:p>
        </p:txBody>
      </p:sp>
      <p:sp>
        <p:nvSpPr>
          <p:cNvPr id="42" name="Isosceles Triangle 41">
            <a:extLst>
              <a:ext uri="{FF2B5EF4-FFF2-40B4-BE49-F238E27FC236}">
                <a16:creationId xmlns:a16="http://schemas.microsoft.com/office/drawing/2014/main" id="{78B848BF-A477-4FB1-81AA-7BEBB34EF63D}"/>
              </a:ext>
            </a:extLst>
          </p:cNvPr>
          <p:cNvSpPr/>
          <p:nvPr/>
        </p:nvSpPr>
        <p:spPr>
          <a:xfrm>
            <a:off x="8408011" y="3019201"/>
            <a:ext cx="207979" cy="175357"/>
          </a:xfrm>
          <a:prstGeom prst="triangle">
            <a:avLst/>
          </a:prstGeom>
          <a:solidFill>
            <a:schemeClr val="bg1"/>
          </a:solidFill>
          <a:ln w="28575">
            <a:solidFill>
              <a:srgbClr val="C00000"/>
            </a:solidFill>
          </a:ln>
        </p:spPr>
        <p:style>
          <a:lnRef idx="0">
            <a:schemeClr val="accent6"/>
          </a:lnRef>
          <a:fillRef idx="3">
            <a:schemeClr val="accent6"/>
          </a:fillRef>
          <a:effectRef idx="3">
            <a:schemeClr val="accent6"/>
          </a:effectRef>
          <a:fontRef idx="minor">
            <a:schemeClr val="lt1"/>
          </a:fontRef>
        </p:style>
        <p:txBody>
          <a:bodyPr anchor="b"/>
          <a:lstStyle/>
          <a:p>
            <a:pPr algn="ctr">
              <a:defRPr/>
            </a:pPr>
            <a:endParaRPr lang="en-GB" sz="1172" dirty="0">
              <a:solidFill>
                <a:srgbClr val="C00000"/>
              </a:solidFill>
            </a:endParaRPr>
          </a:p>
        </p:txBody>
      </p:sp>
      <p:sp>
        <p:nvSpPr>
          <p:cNvPr id="43" name="TextBox 42">
            <a:extLst>
              <a:ext uri="{FF2B5EF4-FFF2-40B4-BE49-F238E27FC236}">
                <a16:creationId xmlns:a16="http://schemas.microsoft.com/office/drawing/2014/main" id="{848F578B-5433-40C5-A403-D3F463BBCA1D}"/>
              </a:ext>
            </a:extLst>
          </p:cNvPr>
          <p:cNvSpPr txBox="1"/>
          <p:nvPr/>
        </p:nvSpPr>
        <p:spPr>
          <a:xfrm>
            <a:off x="3547508" y="3035734"/>
            <a:ext cx="817642" cy="240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en-US"/>
            </a:defPPr>
            <a:lvl1pPr algn="ctr">
              <a:buFontTx/>
              <a:buNone/>
              <a:defRPr sz="1000">
                <a:solidFill>
                  <a:srgbClr val="C00000"/>
                </a:solidFill>
              </a:defRPr>
            </a:lvl1pPr>
            <a:lvl2pPr marL="742950" indent="-285750">
              <a:spcBef>
                <a:spcPct val="20000"/>
              </a:spcBef>
              <a:buFont typeface="Arial" panose="020B0604020202020204" pitchFamily="34" charset="0"/>
              <a:buChar char="–"/>
              <a:defRPr sz="2100">
                <a:solidFill>
                  <a:schemeClr val="accent1"/>
                </a:solidFill>
              </a:defRPr>
            </a:lvl2pPr>
            <a:lvl3pPr marL="1143000" indent="-228600">
              <a:spcBef>
                <a:spcPct val="20000"/>
              </a:spcBef>
              <a:buFont typeface="Arial" panose="020B0604020202020204" pitchFamily="34" charset="0"/>
              <a:buChar char="•"/>
              <a:defRPr>
                <a:solidFill>
                  <a:schemeClr val="accent1"/>
                </a:solidFill>
              </a:defRPr>
            </a:lvl3pPr>
            <a:lvl4pPr marL="1600200" indent="-228600">
              <a:spcBef>
                <a:spcPct val="20000"/>
              </a:spcBef>
              <a:buFont typeface="Arial" panose="020B0604020202020204" pitchFamily="34" charset="0"/>
              <a:buChar char="–"/>
              <a:defRPr sz="2000">
                <a:solidFill>
                  <a:schemeClr val="accent1"/>
                </a:solidFill>
              </a:defRPr>
            </a:lvl4pPr>
            <a:lvl5pPr marL="2057400" indent="-228600">
              <a:spcBef>
                <a:spcPct val="20000"/>
              </a:spcBef>
              <a:buFont typeface="Arial" panose="020B0604020202020204" pitchFamily="34" charset="0"/>
              <a:buChar char="»"/>
              <a:defRPr sz="2000">
                <a:solidFill>
                  <a:schemeClr val="accent1"/>
                </a:solidFill>
              </a:defRPr>
            </a:lvl5pPr>
            <a:lvl6pPr marL="2514600" indent="-228600" eaLnBrk="0" fontAlgn="base" hangingPunct="0">
              <a:spcBef>
                <a:spcPct val="20000"/>
              </a:spcBef>
              <a:spcAft>
                <a:spcPct val="0"/>
              </a:spcAft>
              <a:buFont typeface="Arial" panose="020B0604020202020204" pitchFamily="34" charset="0"/>
              <a:buChar char="»"/>
              <a:defRPr sz="2000">
                <a:solidFill>
                  <a:schemeClr val="accent1"/>
                </a:solidFill>
              </a:defRPr>
            </a:lvl6pPr>
            <a:lvl7pPr marL="2971800" indent="-228600" eaLnBrk="0" fontAlgn="base" hangingPunct="0">
              <a:spcBef>
                <a:spcPct val="20000"/>
              </a:spcBef>
              <a:spcAft>
                <a:spcPct val="0"/>
              </a:spcAft>
              <a:buFont typeface="Arial" panose="020B0604020202020204" pitchFamily="34" charset="0"/>
              <a:buChar char="»"/>
              <a:defRPr sz="2000">
                <a:solidFill>
                  <a:schemeClr val="accent1"/>
                </a:solidFill>
              </a:defRPr>
            </a:lvl7pPr>
            <a:lvl8pPr marL="3429000" indent="-228600" eaLnBrk="0" fontAlgn="base" hangingPunct="0">
              <a:spcBef>
                <a:spcPct val="20000"/>
              </a:spcBef>
              <a:spcAft>
                <a:spcPct val="0"/>
              </a:spcAft>
              <a:buFont typeface="Arial" panose="020B0604020202020204" pitchFamily="34" charset="0"/>
              <a:buChar char="»"/>
              <a:defRPr sz="2000">
                <a:solidFill>
                  <a:schemeClr val="accent1"/>
                </a:solidFill>
              </a:defRPr>
            </a:lvl8pPr>
            <a:lvl9pPr marL="3886200" indent="-228600" eaLnBrk="0" fontAlgn="base" hangingPunct="0">
              <a:spcBef>
                <a:spcPct val="20000"/>
              </a:spcBef>
              <a:spcAft>
                <a:spcPct val="0"/>
              </a:spcAft>
              <a:buFont typeface="Arial" panose="020B0604020202020204" pitchFamily="34" charset="0"/>
              <a:buChar char="»"/>
              <a:defRPr sz="2000">
                <a:solidFill>
                  <a:schemeClr val="accent1"/>
                </a:solidFill>
              </a:defRPr>
            </a:lvl9pPr>
          </a:lstStyle>
          <a:p>
            <a:r>
              <a:rPr lang="en-GB" sz="977" dirty="0"/>
              <a:t>9-13 weeks</a:t>
            </a:r>
          </a:p>
        </p:txBody>
      </p:sp>
      <p:cxnSp>
        <p:nvCxnSpPr>
          <p:cNvPr id="44" name="Straight Arrow Connector 43">
            <a:extLst>
              <a:ext uri="{FF2B5EF4-FFF2-40B4-BE49-F238E27FC236}">
                <a16:creationId xmlns:a16="http://schemas.microsoft.com/office/drawing/2014/main" id="{801D98B0-5F30-496A-947E-F0BA45FD42D1}"/>
              </a:ext>
            </a:extLst>
          </p:cNvPr>
          <p:cNvCxnSpPr/>
          <p:nvPr/>
        </p:nvCxnSpPr>
        <p:spPr>
          <a:xfrm>
            <a:off x="4757318" y="3209799"/>
            <a:ext cx="93927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TextBox 23">
            <a:extLst>
              <a:ext uri="{FF2B5EF4-FFF2-40B4-BE49-F238E27FC236}">
                <a16:creationId xmlns:a16="http://schemas.microsoft.com/office/drawing/2014/main" id="{B57755A5-6DA8-4DEA-9987-1E5169AF943D}"/>
              </a:ext>
            </a:extLst>
          </p:cNvPr>
          <p:cNvSpPr txBox="1">
            <a:spLocks noChangeArrowheads="1"/>
          </p:cNvSpPr>
          <p:nvPr/>
        </p:nvSpPr>
        <p:spPr bwMode="auto">
          <a:xfrm>
            <a:off x="3274474" y="3506682"/>
            <a:ext cx="1265305" cy="35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2400">
                <a:solidFill>
                  <a:schemeClr val="accent1"/>
                </a:solidFill>
                <a:latin typeface="Arial" panose="020B0604020202020204" pitchFamily="34" charset="0"/>
              </a:defRPr>
            </a:lvl1pPr>
            <a:lvl2pPr marL="742950" indent="-285750">
              <a:spcBef>
                <a:spcPct val="20000"/>
              </a:spcBef>
              <a:buFont typeface="Arial" panose="020B0604020202020204" pitchFamily="34" charset="0"/>
              <a:buChar char="–"/>
              <a:defRPr sz="2100">
                <a:solidFill>
                  <a:schemeClr val="accent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accent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accent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defRPr>
            </a:lvl9pPr>
          </a:lstStyle>
          <a:p>
            <a:pPr algn="ctr">
              <a:spcBef>
                <a:spcPct val="0"/>
              </a:spcBef>
              <a:buFontTx/>
              <a:buNone/>
            </a:pPr>
            <a:r>
              <a:rPr lang="en-GB" altLang="en-US" sz="977" dirty="0">
                <a:solidFill>
                  <a:srgbClr val="C00000"/>
                </a:solidFill>
              </a:rPr>
              <a:t>HSCN services will typically take 9-13 weeks to deliver depending on the availability of capacity in the ground.</a:t>
            </a:r>
          </a:p>
        </p:txBody>
      </p:sp>
      <p:graphicFrame>
        <p:nvGraphicFramePr>
          <p:cNvPr id="3" name="Table 2">
            <a:extLst>
              <a:ext uri="{FF2B5EF4-FFF2-40B4-BE49-F238E27FC236}">
                <a16:creationId xmlns:a16="http://schemas.microsoft.com/office/drawing/2014/main" id="{1B591BFE-F12F-49A0-954A-119D86889DDF}"/>
              </a:ext>
            </a:extLst>
          </p:cNvPr>
          <p:cNvGraphicFramePr>
            <a:graphicFrameLocks noGrp="1"/>
          </p:cNvGraphicFramePr>
          <p:nvPr>
            <p:extLst>
              <p:ext uri="{D42A27DB-BD31-4B8C-83A1-F6EECF244321}">
                <p14:modId xmlns:p14="http://schemas.microsoft.com/office/powerpoint/2010/main" val="20038824"/>
              </p:ext>
            </p:extLst>
          </p:nvPr>
        </p:nvGraphicFramePr>
        <p:xfrm>
          <a:off x="6749996" y="1004523"/>
          <a:ext cx="2276385" cy="604843"/>
        </p:xfrm>
        <a:graphic>
          <a:graphicData uri="http://schemas.openxmlformats.org/drawingml/2006/table">
            <a:tbl>
              <a:tblPr firstRow="1" bandRow="1">
                <a:tableStyleId>{5C22544A-7EE6-4342-B048-85BDC9FD1C3A}</a:tableStyleId>
              </a:tblPr>
              <a:tblGrid>
                <a:gridCol w="758795">
                  <a:extLst>
                    <a:ext uri="{9D8B030D-6E8A-4147-A177-3AD203B41FA5}">
                      <a16:colId xmlns:a16="http://schemas.microsoft.com/office/drawing/2014/main" val="999413988"/>
                    </a:ext>
                  </a:extLst>
                </a:gridCol>
                <a:gridCol w="758795">
                  <a:extLst>
                    <a:ext uri="{9D8B030D-6E8A-4147-A177-3AD203B41FA5}">
                      <a16:colId xmlns:a16="http://schemas.microsoft.com/office/drawing/2014/main" val="2799860504"/>
                    </a:ext>
                  </a:extLst>
                </a:gridCol>
                <a:gridCol w="758795">
                  <a:extLst>
                    <a:ext uri="{9D8B030D-6E8A-4147-A177-3AD203B41FA5}">
                      <a16:colId xmlns:a16="http://schemas.microsoft.com/office/drawing/2014/main" val="3154484415"/>
                    </a:ext>
                  </a:extLst>
                </a:gridCol>
              </a:tblGrid>
              <a:tr h="289514">
                <a:tc>
                  <a:txBody>
                    <a:bodyPr/>
                    <a:lstStyle/>
                    <a:p>
                      <a:pPr algn="ctr"/>
                      <a:r>
                        <a:rPr lang="en-GB" sz="1200" dirty="0"/>
                        <a:t>Min.</a:t>
                      </a:r>
                    </a:p>
                  </a:txBody>
                  <a:tcPr marL="70327" marR="70327" marT="70327" marB="70327" anchor="ctr"/>
                </a:tc>
                <a:tc>
                  <a:txBody>
                    <a:bodyPr/>
                    <a:lstStyle/>
                    <a:p>
                      <a:pPr algn="ctr"/>
                      <a:r>
                        <a:rPr lang="en-GB" sz="1200" dirty="0"/>
                        <a:t>Mid.</a:t>
                      </a:r>
                    </a:p>
                  </a:txBody>
                  <a:tcPr marL="70327" marR="70327" marT="70327" marB="70327" anchor="ctr"/>
                </a:tc>
                <a:tc>
                  <a:txBody>
                    <a:bodyPr/>
                    <a:lstStyle/>
                    <a:p>
                      <a:pPr algn="ctr"/>
                      <a:r>
                        <a:rPr lang="en-GB" sz="1200" dirty="0"/>
                        <a:t>Max.</a:t>
                      </a:r>
                    </a:p>
                  </a:txBody>
                  <a:tcPr marL="70327" marR="70327" marT="70327" marB="70327" anchor="ctr"/>
                </a:tc>
                <a:extLst>
                  <a:ext uri="{0D108BD9-81ED-4DB2-BD59-A6C34878D82A}">
                    <a16:rowId xmlns:a16="http://schemas.microsoft.com/office/drawing/2014/main" val="3958932175"/>
                  </a:ext>
                </a:extLst>
              </a:tr>
              <a:tr h="281309">
                <a:tc>
                  <a:txBody>
                    <a:bodyPr/>
                    <a:lstStyle/>
                    <a:p>
                      <a:pPr algn="ctr"/>
                      <a:r>
                        <a:rPr lang="en-GB" sz="1200" dirty="0"/>
                        <a:t>25 wks</a:t>
                      </a:r>
                    </a:p>
                  </a:txBody>
                  <a:tcPr marL="35164" marR="35164" marT="35164" marB="35164" anchor="ctr"/>
                </a:tc>
                <a:tc>
                  <a:txBody>
                    <a:bodyPr/>
                    <a:lstStyle/>
                    <a:p>
                      <a:pPr algn="ctr"/>
                      <a:r>
                        <a:rPr lang="en-GB" sz="1200" dirty="0"/>
                        <a:t>35 wks</a:t>
                      </a:r>
                    </a:p>
                  </a:txBody>
                  <a:tcPr marL="35164" marR="35164" marT="35164" marB="35164" anchor="ctr"/>
                </a:tc>
                <a:tc>
                  <a:txBody>
                    <a:bodyPr/>
                    <a:lstStyle/>
                    <a:p>
                      <a:pPr algn="ctr"/>
                      <a:r>
                        <a:rPr lang="en-GB" sz="1200" dirty="0"/>
                        <a:t>45 wks</a:t>
                      </a:r>
                    </a:p>
                  </a:txBody>
                  <a:tcPr marL="35164" marR="35164" marT="35164" marB="35164" anchor="ctr"/>
                </a:tc>
                <a:extLst>
                  <a:ext uri="{0D108BD9-81ED-4DB2-BD59-A6C34878D82A}">
                    <a16:rowId xmlns:a16="http://schemas.microsoft.com/office/drawing/2014/main" val="2846471195"/>
                  </a:ext>
                </a:extLst>
              </a:tr>
            </a:tbl>
          </a:graphicData>
        </a:graphic>
      </p:graphicFrame>
      <p:sp>
        <p:nvSpPr>
          <p:cNvPr id="47" name="Title 3">
            <a:extLst>
              <a:ext uri="{FF2B5EF4-FFF2-40B4-BE49-F238E27FC236}">
                <a16:creationId xmlns:a16="http://schemas.microsoft.com/office/drawing/2014/main" id="{2A3260C1-1F33-416E-9108-655C52FE6020}"/>
              </a:ext>
            </a:extLst>
          </p:cNvPr>
          <p:cNvSpPr>
            <a:spLocks noGrp="1"/>
          </p:cNvSpPr>
          <p:nvPr>
            <p:ph type="title"/>
          </p:nvPr>
        </p:nvSpPr>
        <p:spPr>
          <a:xfrm>
            <a:off x="324074" y="256305"/>
            <a:ext cx="7814400" cy="529568"/>
          </a:xfrm>
        </p:spPr>
        <p:txBody>
          <a:bodyPr>
            <a:noAutofit/>
          </a:bodyPr>
          <a:lstStyle/>
          <a:p>
            <a:r>
              <a:rPr lang="en-GB" sz="2400" dirty="0">
                <a:solidFill>
                  <a:schemeClr val="tx2"/>
                </a:solidFill>
              </a:rPr>
              <a:t>NHS Digital - Key Messages:</a:t>
            </a:r>
          </a:p>
        </p:txBody>
      </p:sp>
      <p:sp>
        <p:nvSpPr>
          <p:cNvPr id="49" name="Content Placeholder 4">
            <a:extLst>
              <a:ext uri="{FF2B5EF4-FFF2-40B4-BE49-F238E27FC236}">
                <a16:creationId xmlns:a16="http://schemas.microsoft.com/office/drawing/2014/main" id="{9FAE5ACE-9DD6-4235-A3EE-7821E6074AF6}"/>
              </a:ext>
            </a:extLst>
          </p:cNvPr>
          <p:cNvSpPr txBox="1">
            <a:spLocks/>
          </p:cNvSpPr>
          <p:nvPr/>
        </p:nvSpPr>
        <p:spPr bwMode="auto">
          <a:xfrm>
            <a:off x="324074" y="937057"/>
            <a:ext cx="8280920" cy="1050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accent6"/>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100" kern="1200">
                <a:solidFill>
                  <a:schemeClr val="accent6"/>
                </a:solidFill>
                <a:latin typeface="+mn-lt"/>
                <a:ea typeface="+mn-ea"/>
                <a:cs typeface="+mn-cs"/>
              </a:defRPr>
            </a:lvl2pPr>
            <a:lvl3pPr marL="1143000" indent="-228600" algn="l" rtl="0" eaLnBrk="0" fontAlgn="base" hangingPunct="0">
              <a:spcBef>
                <a:spcPct val="20000"/>
              </a:spcBef>
              <a:spcAft>
                <a:spcPct val="0"/>
              </a:spcAft>
              <a:buFont typeface="Wingdings" panose="05000000000000000000" pitchFamily="2" charset="2"/>
              <a:buChar char="§"/>
              <a:defRPr sz="1800" kern="1200">
                <a:solidFill>
                  <a:schemeClr val="accent6"/>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100" kern="1200">
                <a:solidFill>
                  <a:schemeClr val="accent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75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600"/>
              </a:spcBef>
              <a:spcAft>
                <a:spcPts val="600"/>
              </a:spcAft>
              <a:buFont typeface="Arial" panose="020B0604020202020204" pitchFamily="34" charset="0"/>
              <a:buNone/>
            </a:pPr>
            <a:r>
              <a:rPr lang="en-GB" sz="1400" b="1" dirty="0">
                <a:solidFill>
                  <a:schemeClr val="tx2"/>
                </a:solidFill>
              </a:rPr>
              <a:t>Migration Journey:</a:t>
            </a:r>
            <a:endParaRPr lang="en-GB" sz="1400" b="1" dirty="0"/>
          </a:p>
          <a:p>
            <a:pPr algn="just">
              <a:lnSpc>
                <a:spcPct val="120000"/>
              </a:lnSpc>
              <a:spcBef>
                <a:spcPts val="600"/>
              </a:spcBef>
              <a:spcAft>
                <a:spcPts val="600"/>
              </a:spcAft>
            </a:pPr>
            <a:r>
              <a:rPr lang="en-GB" sz="1400" dirty="0"/>
              <a:t>Migrating earlier increases the flexibility of migration slots (e.g. out of hours).</a:t>
            </a:r>
          </a:p>
          <a:p>
            <a:pPr algn="just">
              <a:lnSpc>
                <a:spcPct val="120000"/>
              </a:lnSpc>
              <a:spcBef>
                <a:spcPts val="600"/>
              </a:spcBef>
              <a:spcAft>
                <a:spcPts val="600"/>
              </a:spcAft>
            </a:pPr>
            <a:r>
              <a:rPr lang="en-GB" sz="1400" dirty="0"/>
              <a:t>Increased support available for earlier migrations whilst the national programme is not at full capacity</a:t>
            </a:r>
          </a:p>
          <a:p>
            <a:pPr algn="just">
              <a:spcBef>
                <a:spcPts val="600"/>
              </a:spcBef>
              <a:spcAft>
                <a:spcPts val="600"/>
              </a:spcAft>
            </a:pPr>
            <a:endParaRPr lang="en-GB" sz="1200" dirty="0"/>
          </a:p>
        </p:txBody>
      </p:sp>
    </p:spTree>
    <p:extLst>
      <p:ext uri="{BB962C8B-B14F-4D97-AF65-F5344CB8AC3E}">
        <p14:creationId xmlns:p14="http://schemas.microsoft.com/office/powerpoint/2010/main" val="3465914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3">
            <a:extLst>
              <a:ext uri="{FF2B5EF4-FFF2-40B4-BE49-F238E27FC236}">
                <a16:creationId xmlns:a16="http://schemas.microsoft.com/office/drawing/2014/main" id="{944FD754-ED0A-4672-B37D-C3C14C4F66F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accent1"/>
                </a:solidFill>
                <a:latin typeface="Arial" panose="020B0604020202020204" pitchFamily="34" charset="0"/>
              </a:defRPr>
            </a:lvl1pPr>
            <a:lvl2pPr marL="742950" indent="-285750">
              <a:spcBef>
                <a:spcPct val="20000"/>
              </a:spcBef>
              <a:buFont typeface="Arial" panose="020B0604020202020204" pitchFamily="34" charset="0"/>
              <a:buChar char="–"/>
              <a:defRPr sz="2100">
                <a:solidFill>
                  <a:schemeClr val="accent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accent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accent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defRPr>
            </a:lvl9pPr>
          </a:lstStyle>
          <a:p>
            <a:pPr>
              <a:spcBef>
                <a:spcPct val="0"/>
              </a:spcBef>
              <a:buFontTx/>
              <a:buNone/>
            </a:pPr>
            <a:fld id="{FFFEA15B-E636-44F4-9D0F-8D7049E70F35}" type="slidenum">
              <a:rPr lang="en-GB" altLang="en-US" sz="1000" smtClean="0">
                <a:solidFill>
                  <a:srgbClr val="424D58"/>
                </a:solidFill>
              </a:rPr>
              <a:pPr>
                <a:spcBef>
                  <a:spcPct val="0"/>
                </a:spcBef>
                <a:buFontTx/>
                <a:buNone/>
              </a:pPr>
              <a:t>11</a:t>
            </a:fld>
            <a:endParaRPr lang="en-GB" altLang="en-US" sz="1000" dirty="0">
              <a:solidFill>
                <a:srgbClr val="424D58"/>
              </a:solidFill>
            </a:endParaRPr>
          </a:p>
        </p:txBody>
      </p:sp>
      <p:graphicFrame>
        <p:nvGraphicFramePr>
          <p:cNvPr id="7" name="Diagram 6">
            <a:extLst>
              <a:ext uri="{FF2B5EF4-FFF2-40B4-BE49-F238E27FC236}">
                <a16:creationId xmlns:a16="http://schemas.microsoft.com/office/drawing/2014/main" id="{573E9135-2DA5-436A-9202-2324ED27E1B9}"/>
              </a:ext>
            </a:extLst>
          </p:cNvPr>
          <p:cNvGraphicFramePr/>
          <p:nvPr>
            <p:extLst>
              <p:ext uri="{D42A27DB-BD31-4B8C-83A1-F6EECF244321}">
                <p14:modId xmlns:p14="http://schemas.microsoft.com/office/powerpoint/2010/main" val="846684810"/>
              </p:ext>
            </p:extLst>
          </p:nvPr>
        </p:nvGraphicFramePr>
        <p:xfrm>
          <a:off x="271188" y="1439638"/>
          <a:ext cx="8385447" cy="1120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a:extLst>
              <a:ext uri="{FF2B5EF4-FFF2-40B4-BE49-F238E27FC236}">
                <a16:creationId xmlns:a16="http://schemas.microsoft.com/office/drawing/2014/main" id="{F5BDD3DA-5272-410D-92DF-A336B63D3E55}"/>
              </a:ext>
            </a:extLst>
          </p:cNvPr>
          <p:cNvGrpSpPr/>
          <p:nvPr/>
        </p:nvGrpSpPr>
        <p:grpSpPr>
          <a:xfrm>
            <a:off x="621401" y="2359644"/>
            <a:ext cx="8073378" cy="474375"/>
            <a:chOff x="328354" y="382403"/>
            <a:chExt cx="1037780" cy="474375"/>
          </a:xfrm>
        </p:grpSpPr>
        <p:sp>
          <p:nvSpPr>
            <p:cNvPr id="10" name="Rectangle: Rounded Corners 9">
              <a:extLst>
                <a:ext uri="{FF2B5EF4-FFF2-40B4-BE49-F238E27FC236}">
                  <a16:creationId xmlns:a16="http://schemas.microsoft.com/office/drawing/2014/main" id="{3366B108-5F00-47E7-B5E2-AC05999C8A50}"/>
                </a:ext>
              </a:extLst>
            </p:cNvPr>
            <p:cNvSpPr/>
            <p:nvPr/>
          </p:nvSpPr>
          <p:spPr>
            <a:xfrm>
              <a:off x="328354" y="382403"/>
              <a:ext cx="1037780" cy="47437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Rectangle: Rounded Corners 4">
              <a:extLst>
                <a:ext uri="{FF2B5EF4-FFF2-40B4-BE49-F238E27FC236}">
                  <a16:creationId xmlns:a16="http://schemas.microsoft.com/office/drawing/2014/main" id="{4380B911-FB39-4371-B6BD-D3CAE20154BF}"/>
                </a:ext>
              </a:extLst>
            </p:cNvPr>
            <p:cNvSpPr txBox="1"/>
            <p:nvPr/>
          </p:nvSpPr>
          <p:spPr>
            <a:xfrm>
              <a:off x="342248" y="396297"/>
              <a:ext cx="1009992" cy="4465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GB" sz="900" b="1" kern="1200" dirty="0"/>
                <a:t>HSCN Field Force (WebEx) for Consumers – Monthly</a:t>
              </a:r>
            </a:p>
            <a:p>
              <a:pPr marL="0" lvl="0" indent="0" algn="ctr" defTabSz="400050">
                <a:lnSpc>
                  <a:spcPct val="90000"/>
                </a:lnSpc>
                <a:spcBef>
                  <a:spcPct val="0"/>
                </a:spcBef>
                <a:spcAft>
                  <a:spcPct val="35000"/>
                </a:spcAft>
                <a:buNone/>
              </a:pPr>
              <a:r>
                <a:rPr lang="en-GB" sz="900" dirty="0"/>
                <a:t>Opportunity for consumers to ask HSCN Field Force questions/request support around any part of the process, YHPSN Rep plus guest speaks (Consumers) and lessons learnt </a:t>
              </a:r>
              <a:endParaRPr lang="en-GB" sz="900" kern="1200" dirty="0"/>
            </a:p>
          </p:txBody>
        </p:sp>
      </p:grpSp>
      <p:grpSp>
        <p:nvGrpSpPr>
          <p:cNvPr id="12" name="Group 11">
            <a:extLst>
              <a:ext uri="{FF2B5EF4-FFF2-40B4-BE49-F238E27FC236}">
                <a16:creationId xmlns:a16="http://schemas.microsoft.com/office/drawing/2014/main" id="{26F8F056-5151-4191-89D3-280049C1DE2E}"/>
              </a:ext>
            </a:extLst>
          </p:cNvPr>
          <p:cNvGrpSpPr/>
          <p:nvPr/>
        </p:nvGrpSpPr>
        <p:grpSpPr>
          <a:xfrm>
            <a:off x="621401" y="3413548"/>
            <a:ext cx="1037780" cy="1213727"/>
            <a:chOff x="328354" y="382403"/>
            <a:chExt cx="1037780" cy="474375"/>
          </a:xfrm>
        </p:grpSpPr>
        <p:sp>
          <p:nvSpPr>
            <p:cNvPr id="13" name="Rectangle: Rounded Corners 12">
              <a:extLst>
                <a:ext uri="{FF2B5EF4-FFF2-40B4-BE49-F238E27FC236}">
                  <a16:creationId xmlns:a16="http://schemas.microsoft.com/office/drawing/2014/main" id="{5FE00CAC-0197-431D-88AB-0A0FC275647B}"/>
                </a:ext>
              </a:extLst>
            </p:cNvPr>
            <p:cNvSpPr/>
            <p:nvPr/>
          </p:nvSpPr>
          <p:spPr>
            <a:xfrm>
              <a:off x="328354" y="382403"/>
              <a:ext cx="1037780" cy="47437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Rectangle: Rounded Corners 4">
              <a:extLst>
                <a:ext uri="{FF2B5EF4-FFF2-40B4-BE49-F238E27FC236}">
                  <a16:creationId xmlns:a16="http://schemas.microsoft.com/office/drawing/2014/main" id="{5C78BF63-96B3-43B5-9D0D-D465F6270C61}"/>
                </a:ext>
              </a:extLst>
            </p:cNvPr>
            <p:cNvSpPr txBox="1"/>
            <p:nvPr/>
          </p:nvSpPr>
          <p:spPr>
            <a:xfrm>
              <a:off x="342248" y="396297"/>
              <a:ext cx="1009992" cy="4465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GB" sz="850" dirty="0"/>
                <a:t>Funding &amp; Migration Support and Guidance</a:t>
              </a:r>
            </a:p>
            <a:p>
              <a:pPr marL="0" lvl="0" indent="0" algn="ctr" defTabSz="400050">
                <a:lnSpc>
                  <a:spcPct val="90000"/>
                </a:lnSpc>
                <a:spcBef>
                  <a:spcPct val="0"/>
                </a:spcBef>
                <a:spcAft>
                  <a:spcPct val="35000"/>
                </a:spcAft>
                <a:buNone/>
              </a:pPr>
              <a:r>
                <a:rPr lang="en-GB" sz="850" dirty="0"/>
                <a:t>Customer FAQs</a:t>
              </a:r>
            </a:p>
            <a:p>
              <a:pPr marL="0" lvl="0" indent="0" algn="ctr" defTabSz="400050">
                <a:lnSpc>
                  <a:spcPct val="90000"/>
                </a:lnSpc>
                <a:spcBef>
                  <a:spcPct val="0"/>
                </a:spcBef>
                <a:spcAft>
                  <a:spcPct val="35000"/>
                </a:spcAft>
                <a:buNone/>
              </a:pPr>
              <a:r>
                <a:rPr lang="en-GB" sz="850" dirty="0"/>
                <a:t>Field Force Escalation Point</a:t>
              </a:r>
            </a:p>
            <a:p>
              <a:pPr marL="0" lvl="0" indent="0" algn="ctr" defTabSz="400050">
                <a:lnSpc>
                  <a:spcPct val="90000"/>
                </a:lnSpc>
                <a:spcBef>
                  <a:spcPct val="0"/>
                </a:spcBef>
                <a:spcAft>
                  <a:spcPct val="35000"/>
                </a:spcAft>
                <a:buNone/>
              </a:pPr>
              <a:r>
                <a:rPr lang="en-GB" sz="850" kern="1200" dirty="0"/>
                <a:t>Requirements Gathering</a:t>
              </a:r>
            </a:p>
          </p:txBody>
        </p:sp>
      </p:grpSp>
      <p:grpSp>
        <p:nvGrpSpPr>
          <p:cNvPr id="18" name="Group 17">
            <a:extLst>
              <a:ext uri="{FF2B5EF4-FFF2-40B4-BE49-F238E27FC236}">
                <a16:creationId xmlns:a16="http://schemas.microsoft.com/office/drawing/2014/main" id="{0C6CF2F0-3FD9-4EF6-BD29-19C5746EE0E6}"/>
              </a:ext>
            </a:extLst>
          </p:cNvPr>
          <p:cNvGrpSpPr/>
          <p:nvPr/>
        </p:nvGrpSpPr>
        <p:grpSpPr>
          <a:xfrm>
            <a:off x="6261492" y="2883880"/>
            <a:ext cx="1037780" cy="1741695"/>
            <a:chOff x="328354" y="382403"/>
            <a:chExt cx="1037780" cy="474375"/>
          </a:xfrm>
        </p:grpSpPr>
        <p:sp>
          <p:nvSpPr>
            <p:cNvPr id="19" name="Rectangle: Rounded Corners 18">
              <a:extLst>
                <a:ext uri="{FF2B5EF4-FFF2-40B4-BE49-F238E27FC236}">
                  <a16:creationId xmlns:a16="http://schemas.microsoft.com/office/drawing/2014/main" id="{C2870B4C-CF56-4CE7-B769-3A8C289727DF}"/>
                </a:ext>
              </a:extLst>
            </p:cNvPr>
            <p:cNvSpPr/>
            <p:nvPr/>
          </p:nvSpPr>
          <p:spPr>
            <a:xfrm>
              <a:off x="328354" y="382403"/>
              <a:ext cx="1037780" cy="47437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ectangle: Rounded Corners 4">
              <a:extLst>
                <a:ext uri="{FF2B5EF4-FFF2-40B4-BE49-F238E27FC236}">
                  <a16:creationId xmlns:a16="http://schemas.microsoft.com/office/drawing/2014/main" id="{AD8A8159-B9CB-4B2D-81E4-3D83A8AC5BBA}"/>
                </a:ext>
              </a:extLst>
            </p:cNvPr>
            <p:cNvSpPr txBox="1"/>
            <p:nvPr/>
          </p:nvSpPr>
          <p:spPr>
            <a:xfrm>
              <a:off x="342248" y="396297"/>
              <a:ext cx="1009992" cy="4465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64008" bIns="64008" numCol="1" spcCol="1270" anchor="ctr" anchorCtr="0">
              <a:noAutofit/>
            </a:bodyPr>
            <a:lstStyle/>
            <a:p>
              <a:pPr lvl="0" algn="ctr" defTabSz="400050">
                <a:lnSpc>
                  <a:spcPct val="90000"/>
                </a:lnSpc>
                <a:spcAft>
                  <a:spcPct val="35000"/>
                </a:spcAft>
              </a:pPr>
              <a:r>
                <a:rPr lang="en-GB" sz="950" dirty="0"/>
                <a:t>Migration Guidance</a:t>
              </a:r>
            </a:p>
            <a:p>
              <a:pPr lvl="0" algn="ctr" defTabSz="400050">
                <a:lnSpc>
                  <a:spcPct val="90000"/>
                </a:lnSpc>
                <a:spcAft>
                  <a:spcPct val="35000"/>
                </a:spcAft>
              </a:pPr>
              <a:r>
                <a:rPr lang="en-GB" sz="950" dirty="0"/>
                <a:t>Customer FAQ</a:t>
              </a:r>
            </a:p>
            <a:p>
              <a:pPr lvl="0" algn="ctr" defTabSz="400050">
                <a:lnSpc>
                  <a:spcPct val="90000"/>
                </a:lnSpc>
                <a:spcAft>
                  <a:spcPct val="35000"/>
                </a:spcAft>
              </a:pPr>
              <a:r>
                <a:rPr lang="en-GB" sz="950" dirty="0"/>
                <a:t>Field Force Escalation Point</a:t>
              </a:r>
            </a:p>
          </p:txBody>
        </p:sp>
      </p:grpSp>
      <p:grpSp>
        <p:nvGrpSpPr>
          <p:cNvPr id="21" name="Group 20">
            <a:extLst>
              <a:ext uri="{FF2B5EF4-FFF2-40B4-BE49-F238E27FC236}">
                <a16:creationId xmlns:a16="http://schemas.microsoft.com/office/drawing/2014/main" id="{71933D3F-F92E-48E1-B8DB-EC90669212EB}"/>
              </a:ext>
            </a:extLst>
          </p:cNvPr>
          <p:cNvGrpSpPr/>
          <p:nvPr/>
        </p:nvGrpSpPr>
        <p:grpSpPr>
          <a:xfrm>
            <a:off x="2047538" y="3411848"/>
            <a:ext cx="1037780" cy="1213727"/>
            <a:chOff x="328354" y="382403"/>
            <a:chExt cx="1037780" cy="474375"/>
          </a:xfrm>
        </p:grpSpPr>
        <p:sp>
          <p:nvSpPr>
            <p:cNvPr id="22" name="Rectangle: Rounded Corners 21">
              <a:extLst>
                <a:ext uri="{FF2B5EF4-FFF2-40B4-BE49-F238E27FC236}">
                  <a16:creationId xmlns:a16="http://schemas.microsoft.com/office/drawing/2014/main" id="{2FD6EA21-FC00-4CF4-BDFA-0415494B4F7B}"/>
                </a:ext>
              </a:extLst>
            </p:cNvPr>
            <p:cNvSpPr/>
            <p:nvPr/>
          </p:nvSpPr>
          <p:spPr>
            <a:xfrm>
              <a:off x="328354" y="382403"/>
              <a:ext cx="1037780" cy="47437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Rectangle: Rounded Corners 4">
              <a:extLst>
                <a:ext uri="{FF2B5EF4-FFF2-40B4-BE49-F238E27FC236}">
                  <a16:creationId xmlns:a16="http://schemas.microsoft.com/office/drawing/2014/main" id="{2D4632FB-E569-4AF7-B1F6-15612364414E}"/>
                </a:ext>
              </a:extLst>
            </p:cNvPr>
            <p:cNvSpPr txBox="1"/>
            <p:nvPr/>
          </p:nvSpPr>
          <p:spPr>
            <a:xfrm>
              <a:off x="342248" y="396297"/>
              <a:ext cx="1009992" cy="4465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GB" sz="850" kern="1200" dirty="0"/>
                <a:t>Migration Support and Guidance</a:t>
              </a:r>
            </a:p>
            <a:p>
              <a:pPr marL="0" lvl="0" indent="0" algn="ctr" defTabSz="400050">
                <a:lnSpc>
                  <a:spcPct val="90000"/>
                </a:lnSpc>
                <a:spcBef>
                  <a:spcPct val="0"/>
                </a:spcBef>
                <a:spcAft>
                  <a:spcPct val="35000"/>
                </a:spcAft>
                <a:buNone/>
              </a:pPr>
              <a:r>
                <a:rPr lang="en-GB" sz="850" dirty="0"/>
                <a:t>Progress tracking</a:t>
              </a:r>
            </a:p>
            <a:p>
              <a:pPr marL="0" lvl="0" indent="0" algn="ctr" defTabSz="400050">
                <a:lnSpc>
                  <a:spcPct val="90000"/>
                </a:lnSpc>
                <a:spcBef>
                  <a:spcPct val="0"/>
                </a:spcBef>
                <a:spcAft>
                  <a:spcPct val="35000"/>
                </a:spcAft>
                <a:buNone/>
              </a:pPr>
              <a:r>
                <a:rPr lang="en-GB" sz="850" kern="1200" dirty="0"/>
                <a:t>Migration Checklist</a:t>
              </a:r>
            </a:p>
            <a:p>
              <a:pPr marL="0" lvl="0" indent="0" algn="ctr" defTabSz="400050">
                <a:lnSpc>
                  <a:spcPct val="90000"/>
                </a:lnSpc>
                <a:spcBef>
                  <a:spcPct val="0"/>
                </a:spcBef>
                <a:spcAft>
                  <a:spcPct val="35000"/>
                </a:spcAft>
                <a:buNone/>
              </a:pPr>
              <a:r>
                <a:rPr lang="en-GB" sz="850" dirty="0"/>
                <a:t>Customer FAQ</a:t>
              </a:r>
            </a:p>
            <a:p>
              <a:pPr marL="0" lvl="0" indent="0" algn="ctr" defTabSz="400050">
                <a:lnSpc>
                  <a:spcPct val="90000"/>
                </a:lnSpc>
                <a:spcBef>
                  <a:spcPct val="0"/>
                </a:spcBef>
                <a:spcAft>
                  <a:spcPct val="35000"/>
                </a:spcAft>
                <a:buNone/>
              </a:pPr>
              <a:r>
                <a:rPr lang="en-GB" sz="850" dirty="0"/>
                <a:t>Escalation Point</a:t>
              </a:r>
              <a:endParaRPr lang="en-GB" sz="850" kern="1200" dirty="0"/>
            </a:p>
          </p:txBody>
        </p:sp>
      </p:grpSp>
      <p:grpSp>
        <p:nvGrpSpPr>
          <p:cNvPr id="24" name="Group 23">
            <a:extLst>
              <a:ext uri="{FF2B5EF4-FFF2-40B4-BE49-F238E27FC236}">
                <a16:creationId xmlns:a16="http://schemas.microsoft.com/office/drawing/2014/main" id="{3F51A374-1335-40AF-A02D-E0B3AFC87738}"/>
              </a:ext>
            </a:extLst>
          </p:cNvPr>
          <p:cNvGrpSpPr/>
          <p:nvPr/>
        </p:nvGrpSpPr>
        <p:grpSpPr>
          <a:xfrm>
            <a:off x="3534220" y="3417551"/>
            <a:ext cx="1037780" cy="1208024"/>
            <a:chOff x="328354" y="382403"/>
            <a:chExt cx="1037780" cy="474375"/>
          </a:xfrm>
        </p:grpSpPr>
        <p:sp>
          <p:nvSpPr>
            <p:cNvPr id="25" name="Rectangle: Rounded Corners 24">
              <a:extLst>
                <a:ext uri="{FF2B5EF4-FFF2-40B4-BE49-F238E27FC236}">
                  <a16:creationId xmlns:a16="http://schemas.microsoft.com/office/drawing/2014/main" id="{58D2ADC4-D957-475A-A876-B58CCE4BDB16}"/>
                </a:ext>
              </a:extLst>
            </p:cNvPr>
            <p:cNvSpPr/>
            <p:nvPr/>
          </p:nvSpPr>
          <p:spPr>
            <a:xfrm>
              <a:off x="328354" y="382403"/>
              <a:ext cx="1037780" cy="47437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ectangle: Rounded Corners 4">
              <a:extLst>
                <a:ext uri="{FF2B5EF4-FFF2-40B4-BE49-F238E27FC236}">
                  <a16:creationId xmlns:a16="http://schemas.microsoft.com/office/drawing/2014/main" id="{00FA69F6-1694-4059-8AB3-53C377D66C7D}"/>
                </a:ext>
              </a:extLst>
            </p:cNvPr>
            <p:cNvSpPr txBox="1"/>
            <p:nvPr/>
          </p:nvSpPr>
          <p:spPr>
            <a:xfrm>
              <a:off x="342248" y="396297"/>
              <a:ext cx="1009992" cy="4465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64008" bIns="64008" numCol="1" spcCol="1270" anchor="ctr" anchorCtr="0">
              <a:noAutofit/>
            </a:bodyPr>
            <a:lstStyle/>
            <a:p>
              <a:pPr lvl="0" algn="ctr" defTabSz="400050">
                <a:lnSpc>
                  <a:spcPct val="90000"/>
                </a:lnSpc>
                <a:spcAft>
                  <a:spcPct val="35000"/>
                </a:spcAft>
              </a:pPr>
              <a:r>
                <a:rPr lang="en-GB" sz="850" dirty="0"/>
                <a:t>Call-off tracking</a:t>
              </a:r>
            </a:p>
            <a:p>
              <a:pPr lvl="0" algn="ctr" defTabSz="400050">
                <a:lnSpc>
                  <a:spcPct val="90000"/>
                </a:lnSpc>
                <a:spcAft>
                  <a:spcPct val="35000"/>
                </a:spcAft>
              </a:pPr>
              <a:r>
                <a:rPr lang="en-GB" sz="850" dirty="0"/>
                <a:t>Migration Support &amp;  Checklist</a:t>
              </a:r>
            </a:p>
            <a:p>
              <a:pPr lvl="0" algn="ctr" defTabSz="400050">
                <a:lnSpc>
                  <a:spcPct val="90000"/>
                </a:lnSpc>
                <a:spcAft>
                  <a:spcPct val="35000"/>
                </a:spcAft>
              </a:pPr>
              <a:r>
                <a:rPr lang="en-GB" sz="850" dirty="0"/>
                <a:t>Customer FAQ</a:t>
              </a:r>
            </a:p>
            <a:p>
              <a:pPr lvl="0" algn="ctr" defTabSz="400050">
                <a:lnSpc>
                  <a:spcPct val="90000"/>
                </a:lnSpc>
                <a:spcAft>
                  <a:spcPct val="35000"/>
                </a:spcAft>
              </a:pPr>
              <a:r>
                <a:rPr lang="en-GB" sz="850" dirty="0"/>
                <a:t>Field Force Escalation Point</a:t>
              </a:r>
            </a:p>
          </p:txBody>
        </p:sp>
      </p:grpSp>
      <p:grpSp>
        <p:nvGrpSpPr>
          <p:cNvPr id="27" name="Group 26">
            <a:extLst>
              <a:ext uri="{FF2B5EF4-FFF2-40B4-BE49-F238E27FC236}">
                <a16:creationId xmlns:a16="http://schemas.microsoft.com/office/drawing/2014/main" id="{E9AF515E-3709-4077-90BB-960FC48A7004}"/>
              </a:ext>
            </a:extLst>
          </p:cNvPr>
          <p:cNvGrpSpPr/>
          <p:nvPr/>
        </p:nvGrpSpPr>
        <p:grpSpPr>
          <a:xfrm>
            <a:off x="4942274" y="3417552"/>
            <a:ext cx="1037780" cy="1208024"/>
            <a:chOff x="328354" y="382403"/>
            <a:chExt cx="1037780" cy="474375"/>
          </a:xfrm>
        </p:grpSpPr>
        <p:sp>
          <p:nvSpPr>
            <p:cNvPr id="28" name="Rectangle: Rounded Corners 27">
              <a:extLst>
                <a:ext uri="{FF2B5EF4-FFF2-40B4-BE49-F238E27FC236}">
                  <a16:creationId xmlns:a16="http://schemas.microsoft.com/office/drawing/2014/main" id="{3609E3D0-B8D7-4018-8CA4-3975379B371B}"/>
                </a:ext>
              </a:extLst>
            </p:cNvPr>
            <p:cNvSpPr/>
            <p:nvPr/>
          </p:nvSpPr>
          <p:spPr>
            <a:xfrm>
              <a:off x="328354" y="382403"/>
              <a:ext cx="1037780" cy="47437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9" name="Rectangle: Rounded Corners 4">
              <a:extLst>
                <a:ext uri="{FF2B5EF4-FFF2-40B4-BE49-F238E27FC236}">
                  <a16:creationId xmlns:a16="http://schemas.microsoft.com/office/drawing/2014/main" id="{32B5313C-9AF2-4AE0-BE4A-7DAF073072D2}"/>
                </a:ext>
              </a:extLst>
            </p:cNvPr>
            <p:cNvSpPr txBox="1"/>
            <p:nvPr/>
          </p:nvSpPr>
          <p:spPr>
            <a:xfrm>
              <a:off x="342248" y="396297"/>
              <a:ext cx="1009992" cy="4465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64008" bIns="64008" numCol="1" spcCol="1270" anchor="ctr" anchorCtr="0">
              <a:noAutofit/>
            </a:bodyPr>
            <a:lstStyle/>
            <a:p>
              <a:pPr lvl="0" algn="ctr" defTabSz="400050">
                <a:lnSpc>
                  <a:spcPct val="90000"/>
                </a:lnSpc>
                <a:spcAft>
                  <a:spcPct val="35000"/>
                </a:spcAft>
              </a:pPr>
              <a:r>
                <a:rPr lang="en-GB" sz="850" dirty="0"/>
                <a:t>Migration Support &amp; Checklist</a:t>
              </a:r>
            </a:p>
            <a:p>
              <a:pPr lvl="0" algn="ctr" defTabSz="400050">
                <a:lnSpc>
                  <a:spcPct val="90000"/>
                </a:lnSpc>
                <a:spcAft>
                  <a:spcPct val="35000"/>
                </a:spcAft>
              </a:pPr>
              <a:r>
                <a:rPr lang="en-GB" sz="850" dirty="0"/>
                <a:t>Migration Tracking</a:t>
              </a:r>
            </a:p>
            <a:p>
              <a:pPr lvl="0" algn="ctr" defTabSz="400050">
                <a:lnSpc>
                  <a:spcPct val="90000"/>
                </a:lnSpc>
                <a:spcAft>
                  <a:spcPct val="35000"/>
                </a:spcAft>
              </a:pPr>
              <a:r>
                <a:rPr lang="en-GB" sz="850" dirty="0"/>
                <a:t>Customer FAQ</a:t>
              </a:r>
            </a:p>
            <a:p>
              <a:pPr lvl="0" algn="ctr" defTabSz="400050">
                <a:lnSpc>
                  <a:spcPct val="90000"/>
                </a:lnSpc>
                <a:spcAft>
                  <a:spcPct val="35000"/>
                </a:spcAft>
              </a:pPr>
              <a:r>
                <a:rPr lang="en-GB" sz="850" dirty="0"/>
                <a:t>Field Force Escalation Point</a:t>
              </a:r>
            </a:p>
          </p:txBody>
        </p:sp>
      </p:grpSp>
      <p:grpSp>
        <p:nvGrpSpPr>
          <p:cNvPr id="30" name="Group 29">
            <a:extLst>
              <a:ext uri="{FF2B5EF4-FFF2-40B4-BE49-F238E27FC236}">
                <a16:creationId xmlns:a16="http://schemas.microsoft.com/office/drawing/2014/main" id="{78208DF7-77CD-4A21-8777-C4874E3B9958}"/>
              </a:ext>
            </a:extLst>
          </p:cNvPr>
          <p:cNvGrpSpPr/>
          <p:nvPr/>
        </p:nvGrpSpPr>
        <p:grpSpPr>
          <a:xfrm>
            <a:off x="7655652" y="2877839"/>
            <a:ext cx="1037780" cy="1749436"/>
            <a:chOff x="328354" y="382403"/>
            <a:chExt cx="1037780" cy="474375"/>
          </a:xfrm>
        </p:grpSpPr>
        <p:sp>
          <p:nvSpPr>
            <p:cNvPr id="31" name="Rectangle: Rounded Corners 30">
              <a:extLst>
                <a:ext uri="{FF2B5EF4-FFF2-40B4-BE49-F238E27FC236}">
                  <a16:creationId xmlns:a16="http://schemas.microsoft.com/office/drawing/2014/main" id="{CF876C04-BDC8-45C7-9310-362F1AD553AA}"/>
                </a:ext>
              </a:extLst>
            </p:cNvPr>
            <p:cNvSpPr/>
            <p:nvPr/>
          </p:nvSpPr>
          <p:spPr>
            <a:xfrm>
              <a:off x="328354" y="382403"/>
              <a:ext cx="1037780" cy="47437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2" name="Rectangle: Rounded Corners 4">
              <a:extLst>
                <a:ext uri="{FF2B5EF4-FFF2-40B4-BE49-F238E27FC236}">
                  <a16:creationId xmlns:a16="http://schemas.microsoft.com/office/drawing/2014/main" id="{D9D5B650-6E55-4AE5-83A1-32E594E7C860}"/>
                </a:ext>
              </a:extLst>
            </p:cNvPr>
            <p:cNvSpPr txBox="1"/>
            <p:nvPr/>
          </p:nvSpPr>
          <p:spPr>
            <a:xfrm>
              <a:off x="342248" y="396297"/>
              <a:ext cx="1009992" cy="4465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64008" bIns="64008" numCol="1" spcCol="1270" anchor="ctr" anchorCtr="0">
              <a:noAutofit/>
            </a:bodyPr>
            <a:lstStyle/>
            <a:p>
              <a:pPr lvl="0" algn="ctr" defTabSz="400050">
                <a:lnSpc>
                  <a:spcPct val="90000"/>
                </a:lnSpc>
                <a:spcAft>
                  <a:spcPct val="35000"/>
                </a:spcAft>
              </a:pPr>
              <a:r>
                <a:rPr lang="en-GB" sz="950" dirty="0"/>
                <a:t>Migration Guidance</a:t>
              </a:r>
            </a:p>
            <a:p>
              <a:pPr lvl="0" algn="ctr" defTabSz="400050">
                <a:lnSpc>
                  <a:spcPct val="90000"/>
                </a:lnSpc>
                <a:spcAft>
                  <a:spcPct val="35000"/>
                </a:spcAft>
              </a:pPr>
              <a:r>
                <a:rPr lang="en-GB" sz="950" dirty="0"/>
                <a:t>Cease Reminders</a:t>
              </a:r>
            </a:p>
            <a:p>
              <a:pPr lvl="0" algn="ctr" defTabSz="400050">
                <a:lnSpc>
                  <a:spcPct val="90000"/>
                </a:lnSpc>
                <a:spcAft>
                  <a:spcPct val="35000"/>
                </a:spcAft>
              </a:pPr>
              <a:r>
                <a:rPr lang="en-GB" sz="950" dirty="0"/>
                <a:t>Customer FAQ</a:t>
              </a:r>
            </a:p>
            <a:p>
              <a:pPr lvl="0" algn="ctr" defTabSz="400050">
                <a:lnSpc>
                  <a:spcPct val="90000"/>
                </a:lnSpc>
                <a:spcAft>
                  <a:spcPct val="35000"/>
                </a:spcAft>
              </a:pPr>
              <a:r>
                <a:rPr lang="en-GB" sz="950" dirty="0"/>
                <a:t>Field Force Escalation Point</a:t>
              </a:r>
            </a:p>
          </p:txBody>
        </p:sp>
      </p:grpSp>
      <p:grpSp>
        <p:nvGrpSpPr>
          <p:cNvPr id="34" name="Group 33">
            <a:extLst>
              <a:ext uri="{FF2B5EF4-FFF2-40B4-BE49-F238E27FC236}">
                <a16:creationId xmlns:a16="http://schemas.microsoft.com/office/drawing/2014/main" id="{D029EE2E-B4BE-4E00-B1D2-22A60ED7D6E8}"/>
              </a:ext>
            </a:extLst>
          </p:cNvPr>
          <p:cNvGrpSpPr/>
          <p:nvPr/>
        </p:nvGrpSpPr>
        <p:grpSpPr>
          <a:xfrm>
            <a:off x="621401" y="2885746"/>
            <a:ext cx="2485148" cy="474375"/>
            <a:chOff x="328354" y="382403"/>
            <a:chExt cx="1037780" cy="474375"/>
          </a:xfrm>
        </p:grpSpPr>
        <p:sp>
          <p:nvSpPr>
            <p:cNvPr id="35" name="Rectangle: Rounded Corners 34">
              <a:extLst>
                <a:ext uri="{FF2B5EF4-FFF2-40B4-BE49-F238E27FC236}">
                  <a16:creationId xmlns:a16="http://schemas.microsoft.com/office/drawing/2014/main" id="{FEE20167-72ED-40D0-B552-FD49A9F67BF6}"/>
                </a:ext>
              </a:extLst>
            </p:cNvPr>
            <p:cNvSpPr/>
            <p:nvPr/>
          </p:nvSpPr>
          <p:spPr>
            <a:xfrm>
              <a:off x="328354" y="382403"/>
              <a:ext cx="1037780" cy="47437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6" name="Rectangle: Rounded Corners 4">
              <a:extLst>
                <a:ext uri="{FF2B5EF4-FFF2-40B4-BE49-F238E27FC236}">
                  <a16:creationId xmlns:a16="http://schemas.microsoft.com/office/drawing/2014/main" id="{DA5EC9DD-ADB9-47F2-94D5-62ACAB2E453A}"/>
                </a:ext>
              </a:extLst>
            </p:cNvPr>
            <p:cNvSpPr txBox="1"/>
            <p:nvPr/>
          </p:nvSpPr>
          <p:spPr>
            <a:xfrm>
              <a:off x="342248" y="396297"/>
              <a:ext cx="1009992" cy="4465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GB" sz="900" b="1" kern="1200" dirty="0"/>
                <a:t>Overlay Notification &amp; Options (if required)</a:t>
              </a:r>
              <a:endParaRPr lang="en-GB" sz="900" kern="1200" dirty="0"/>
            </a:p>
          </p:txBody>
        </p:sp>
      </p:grpSp>
      <p:grpSp>
        <p:nvGrpSpPr>
          <p:cNvPr id="37" name="Group 36">
            <a:extLst>
              <a:ext uri="{FF2B5EF4-FFF2-40B4-BE49-F238E27FC236}">
                <a16:creationId xmlns:a16="http://schemas.microsoft.com/office/drawing/2014/main" id="{FB0BB97C-CC5F-475C-87BC-F7925B2DE037}"/>
              </a:ext>
            </a:extLst>
          </p:cNvPr>
          <p:cNvGrpSpPr/>
          <p:nvPr/>
        </p:nvGrpSpPr>
        <p:grpSpPr>
          <a:xfrm>
            <a:off x="3494906" y="2883880"/>
            <a:ext cx="2485148" cy="474375"/>
            <a:chOff x="324611" y="382403"/>
            <a:chExt cx="1041523" cy="474375"/>
          </a:xfrm>
        </p:grpSpPr>
        <p:sp>
          <p:nvSpPr>
            <p:cNvPr id="38" name="Rectangle: Rounded Corners 37">
              <a:extLst>
                <a:ext uri="{FF2B5EF4-FFF2-40B4-BE49-F238E27FC236}">
                  <a16:creationId xmlns:a16="http://schemas.microsoft.com/office/drawing/2014/main" id="{2BF65830-C7C6-429A-8A40-12ACC8B8F528}"/>
                </a:ext>
              </a:extLst>
            </p:cNvPr>
            <p:cNvSpPr/>
            <p:nvPr/>
          </p:nvSpPr>
          <p:spPr>
            <a:xfrm>
              <a:off x="328354" y="382403"/>
              <a:ext cx="1037780" cy="47437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9" name="Rectangle: Rounded Corners 4">
              <a:extLst>
                <a:ext uri="{FF2B5EF4-FFF2-40B4-BE49-F238E27FC236}">
                  <a16:creationId xmlns:a16="http://schemas.microsoft.com/office/drawing/2014/main" id="{15E5495D-16FC-4AFA-929A-125E92530725}"/>
                </a:ext>
              </a:extLst>
            </p:cNvPr>
            <p:cNvSpPr txBox="1"/>
            <p:nvPr/>
          </p:nvSpPr>
          <p:spPr>
            <a:xfrm>
              <a:off x="324611" y="396297"/>
              <a:ext cx="1027630" cy="4465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GB" sz="900" b="1" kern="1200" dirty="0"/>
                <a:t>Overlay Replacement Support (</a:t>
              </a:r>
              <a:r>
                <a:rPr lang="en-GB" sz="900" b="1" dirty="0"/>
                <a:t>if appropriate) and monitoring cessation of overlay in advance of migration</a:t>
              </a:r>
              <a:endParaRPr lang="en-GB" sz="900" kern="1200" dirty="0"/>
            </a:p>
          </p:txBody>
        </p:sp>
      </p:grpSp>
      <p:grpSp>
        <p:nvGrpSpPr>
          <p:cNvPr id="33" name="Group 32">
            <a:extLst>
              <a:ext uri="{FF2B5EF4-FFF2-40B4-BE49-F238E27FC236}">
                <a16:creationId xmlns:a16="http://schemas.microsoft.com/office/drawing/2014/main" id="{0827B7DB-1B6D-4097-9F04-0E0D22C9A6C2}"/>
              </a:ext>
            </a:extLst>
          </p:cNvPr>
          <p:cNvGrpSpPr/>
          <p:nvPr/>
        </p:nvGrpSpPr>
        <p:grpSpPr>
          <a:xfrm>
            <a:off x="103695" y="4678288"/>
            <a:ext cx="8589738" cy="273051"/>
            <a:chOff x="323199" y="382403"/>
            <a:chExt cx="1042935" cy="474375"/>
          </a:xfrm>
        </p:grpSpPr>
        <p:sp>
          <p:nvSpPr>
            <p:cNvPr id="40" name="Rectangle: Rounded Corners 39">
              <a:extLst>
                <a:ext uri="{FF2B5EF4-FFF2-40B4-BE49-F238E27FC236}">
                  <a16:creationId xmlns:a16="http://schemas.microsoft.com/office/drawing/2014/main" id="{34EF730C-DAB2-428D-9274-AF7E4687F5DD}"/>
                </a:ext>
              </a:extLst>
            </p:cNvPr>
            <p:cNvSpPr/>
            <p:nvPr/>
          </p:nvSpPr>
          <p:spPr>
            <a:xfrm>
              <a:off x="328354" y="382403"/>
              <a:ext cx="1037780" cy="474375"/>
            </a:xfrm>
            <a:prstGeom prst="roundRect">
              <a:avLst>
                <a:gd name="adj" fmla="val 10000"/>
              </a:avLst>
            </a:prstGeom>
            <a:ln>
              <a:solidFill>
                <a:srgbClr val="C0000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1" name="Rectangle: Rounded Corners 4">
              <a:extLst>
                <a:ext uri="{FF2B5EF4-FFF2-40B4-BE49-F238E27FC236}">
                  <a16:creationId xmlns:a16="http://schemas.microsoft.com/office/drawing/2014/main" id="{D4FCFD8A-3A19-42C0-AEEC-575110BD31D7}"/>
                </a:ext>
              </a:extLst>
            </p:cNvPr>
            <p:cNvSpPr txBox="1"/>
            <p:nvPr/>
          </p:nvSpPr>
          <p:spPr>
            <a:xfrm>
              <a:off x="323199" y="494154"/>
              <a:ext cx="1009992" cy="2730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GB" sz="2000" b="1" kern="1200" dirty="0">
                  <a:solidFill>
                    <a:schemeClr val="tx2"/>
                  </a:solidFill>
                </a:rPr>
                <a:t>Deployment Office</a:t>
              </a:r>
              <a:endParaRPr lang="en-GB" sz="2000" kern="1200" dirty="0">
                <a:solidFill>
                  <a:schemeClr val="tx2"/>
                </a:solidFill>
              </a:endParaRPr>
            </a:p>
          </p:txBody>
        </p:sp>
      </p:grpSp>
      <p:sp>
        <p:nvSpPr>
          <p:cNvPr id="46" name="Title 3">
            <a:extLst>
              <a:ext uri="{FF2B5EF4-FFF2-40B4-BE49-F238E27FC236}">
                <a16:creationId xmlns:a16="http://schemas.microsoft.com/office/drawing/2014/main" id="{5AF628F5-F0AB-47BD-9037-10550EAC5FEA}"/>
              </a:ext>
            </a:extLst>
          </p:cNvPr>
          <p:cNvSpPr>
            <a:spLocks noGrp="1"/>
          </p:cNvSpPr>
          <p:nvPr>
            <p:ph type="title"/>
          </p:nvPr>
        </p:nvSpPr>
        <p:spPr>
          <a:xfrm>
            <a:off x="324074" y="256305"/>
            <a:ext cx="7814400" cy="529568"/>
          </a:xfrm>
        </p:spPr>
        <p:txBody>
          <a:bodyPr>
            <a:noAutofit/>
          </a:bodyPr>
          <a:lstStyle/>
          <a:p>
            <a:r>
              <a:rPr lang="en-GB" sz="2400" dirty="0">
                <a:solidFill>
                  <a:schemeClr val="tx2"/>
                </a:solidFill>
              </a:rPr>
              <a:t>NHS Digital - Key Messages:</a:t>
            </a:r>
          </a:p>
        </p:txBody>
      </p:sp>
      <p:sp>
        <p:nvSpPr>
          <p:cNvPr id="47" name="Content Placeholder 4">
            <a:extLst>
              <a:ext uri="{FF2B5EF4-FFF2-40B4-BE49-F238E27FC236}">
                <a16:creationId xmlns:a16="http://schemas.microsoft.com/office/drawing/2014/main" id="{08B328B9-505A-4ACF-8A1F-86AB37ED2A39}"/>
              </a:ext>
            </a:extLst>
          </p:cNvPr>
          <p:cNvSpPr txBox="1">
            <a:spLocks/>
          </p:cNvSpPr>
          <p:nvPr/>
        </p:nvSpPr>
        <p:spPr bwMode="auto">
          <a:xfrm>
            <a:off x="324074" y="937057"/>
            <a:ext cx="8280920" cy="675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accent6"/>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100" kern="1200">
                <a:solidFill>
                  <a:schemeClr val="accent6"/>
                </a:solidFill>
                <a:latin typeface="+mn-lt"/>
                <a:ea typeface="+mn-ea"/>
                <a:cs typeface="+mn-cs"/>
              </a:defRPr>
            </a:lvl2pPr>
            <a:lvl3pPr marL="1143000" indent="-228600" algn="l" rtl="0" eaLnBrk="0" fontAlgn="base" hangingPunct="0">
              <a:spcBef>
                <a:spcPct val="20000"/>
              </a:spcBef>
              <a:spcAft>
                <a:spcPct val="0"/>
              </a:spcAft>
              <a:buFont typeface="Wingdings" panose="05000000000000000000" pitchFamily="2" charset="2"/>
              <a:buChar char="§"/>
              <a:defRPr sz="1800" kern="1200">
                <a:solidFill>
                  <a:schemeClr val="accent6"/>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100" kern="1200">
                <a:solidFill>
                  <a:schemeClr val="accent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75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600"/>
              </a:spcBef>
              <a:spcAft>
                <a:spcPts val="600"/>
              </a:spcAft>
              <a:buFont typeface="Arial" panose="020B0604020202020204" pitchFamily="34" charset="0"/>
              <a:buNone/>
            </a:pPr>
            <a:r>
              <a:rPr lang="en-GB" sz="1400" b="1" dirty="0">
                <a:solidFill>
                  <a:schemeClr val="tx2"/>
                </a:solidFill>
              </a:rPr>
              <a:t>Supporting Consumers:</a:t>
            </a:r>
            <a:endParaRPr lang="en-GB" sz="1400" b="1" dirty="0"/>
          </a:p>
          <a:p>
            <a:pPr marL="171450" indent="-171450" algn="just">
              <a:spcBef>
                <a:spcPts val="600"/>
              </a:spcBef>
              <a:spcAft>
                <a:spcPts val="1200"/>
              </a:spcAft>
            </a:pPr>
            <a:r>
              <a:rPr lang="en-GB" sz="1400" dirty="0">
                <a:solidFill>
                  <a:schemeClr val="tx1"/>
                </a:solidFill>
              </a:rPr>
              <a:t>HSCN Field Force to support N3/HSCN Consumers throughout the process:</a:t>
            </a:r>
          </a:p>
          <a:p>
            <a:pPr marL="171450" indent="-171450" algn="just">
              <a:spcBef>
                <a:spcPts val="600"/>
              </a:spcBef>
              <a:spcAft>
                <a:spcPts val="1200"/>
              </a:spcAft>
            </a:pPr>
            <a:endParaRPr lang="en-GB" sz="1400" dirty="0"/>
          </a:p>
        </p:txBody>
      </p:sp>
      <p:grpSp>
        <p:nvGrpSpPr>
          <p:cNvPr id="42" name="Group 41">
            <a:extLst>
              <a:ext uri="{FF2B5EF4-FFF2-40B4-BE49-F238E27FC236}">
                <a16:creationId xmlns:a16="http://schemas.microsoft.com/office/drawing/2014/main" id="{C7C397D3-E703-471B-AABC-54C455ACE394}"/>
              </a:ext>
            </a:extLst>
          </p:cNvPr>
          <p:cNvGrpSpPr/>
          <p:nvPr/>
        </p:nvGrpSpPr>
        <p:grpSpPr>
          <a:xfrm>
            <a:off x="153645" y="2359644"/>
            <a:ext cx="374086" cy="2591695"/>
            <a:chOff x="328354" y="382403"/>
            <a:chExt cx="1037780" cy="474375"/>
          </a:xfrm>
        </p:grpSpPr>
        <p:sp>
          <p:nvSpPr>
            <p:cNvPr id="43" name="Rectangle: Rounded Corners 42">
              <a:extLst>
                <a:ext uri="{FF2B5EF4-FFF2-40B4-BE49-F238E27FC236}">
                  <a16:creationId xmlns:a16="http://schemas.microsoft.com/office/drawing/2014/main" id="{58FA09DB-1D77-40D9-A7C6-3D9EB290AD5B}"/>
                </a:ext>
              </a:extLst>
            </p:cNvPr>
            <p:cNvSpPr/>
            <p:nvPr/>
          </p:nvSpPr>
          <p:spPr>
            <a:xfrm>
              <a:off x="328354" y="382403"/>
              <a:ext cx="1037780" cy="474375"/>
            </a:xfrm>
            <a:prstGeom prst="roundRect">
              <a:avLst>
                <a:gd name="adj" fmla="val 10000"/>
              </a:avLst>
            </a:prstGeom>
            <a:ln>
              <a:solidFill>
                <a:srgbClr val="C0000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4" name="Rectangle: Rounded Corners 4">
              <a:extLst>
                <a:ext uri="{FF2B5EF4-FFF2-40B4-BE49-F238E27FC236}">
                  <a16:creationId xmlns:a16="http://schemas.microsoft.com/office/drawing/2014/main" id="{D7B1CACB-A2F1-4E0E-9893-54CC18594512}"/>
                </a:ext>
              </a:extLst>
            </p:cNvPr>
            <p:cNvSpPr txBox="1"/>
            <p:nvPr/>
          </p:nvSpPr>
          <p:spPr>
            <a:xfrm>
              <a:off x="342248" y="396297"/>
              <a:ext cx="1009992" cy="4465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vert270"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GB" sz="2000" b="1" dirty="0">
                  <a:solidFill>
                    <a:schemeClr val="tx2"/>
                  </a:solidFill>
                </a:rPr>
                <a:t>FIELD FORCE</a:t>
              </a:r>
              <a:endParaRPr lang="en-GB" sz="2000" b="1" kern="1200" dirty="0">
                <a:solidFill>
                  <a:schemeClr val="tx2"/>
                </a:solidFill>
              </a:endParaRPr>
            </a:p>
          </p:txBody>
        </p:sp>
      </p:grpSp>
    </p:spTree>
    <p:extLst>
      <p:ext uri="{BB962C8B-B14F-4D97-AF65-F5344CB8AC3E}">
        <p14:creationId xmlns:p14="http://schemas.microsoft.com/office/powerpoint/2010/main" val="583661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6F08FCC6-B02A-4FC5-A0D1-BA3D2D870771}"/>
              </a:ext>
            </a:extLst>
          </p:cNvPr>
          <p:cNvSpPr txBox="1">
            <a:spLocks/>
          </p:cNvSpPr>
          <p:nvPr/>
        </p:nvSpPr>
        <p:spPr bwMode="auto">
          <a:xfrm>
            <a:off x="276727" y="3996155"/>
            <a:ext cx="680402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45000" lnSpcReduction="20000"/>
          </a:bodyPr>
          <a:lstStyle>
            <a:lvl1pPr algn="l" rtl="0" eaLnBrk="0" fontAlgn="base" hangingPunct="0">
              <a:spcBef>
                <a:spcPct val="0"/>
              </a:spcBef>
              <a:spcAft>
                <a:spcPct val="0"/>
              </a:spcAft>
              <a:defRPr sz="3000" b="1" kern="1200">
                <a:solidFill>
                  <a:schemeClr val="accent1"/>
                </a:solidFill>
                <a:latin typeface="+mj-lt"/>
                <a:ea typeface="+mj-ea"/>
                <a:cs typeface="+mj-cs"/>
              </a:defRPr>
            </a:lvl1pPr>
            <a:lvl2pPr algn="l" rtl="0" eaLnBrk="0" fontAlgn="base" hangingPunct="0">
              <a:spcBef>
                <a:spcPct val="0"/>
              </a:spcBef>
              <a:spcAft>
                <a:spcPct val="0"/>
              </a:spcAft>
              <a:defRPr sz="3000" b="1">
                <a:solidFill>
                  <a:schemeClr val="accent1"/>
                </a:solidFill>
                <a:latin typeface="Arial" charset="0"/>
              </a:defRPr>
            </a:lvl2pPr>
            <a:lvl3pPr algn="l" rtl="0" eaLnBrk="0" fontAlgn="base" hangingPunct="0">
              <a:spcBef>
                <a:spcPct val="0"/>
              </a:spcBef>
              <a:spcAft>
                <a:spcPct val="0"/>
              </a:spcAft>
              <a:defRPr sz="3000" b="1">
                <a:solidFill>
                  <a:schemeClr val="accent1"/>
                </a:solidFill>
                <a:latin typeface="Arial" charset="0"/>
              </a:defRPr>
            </a:lvl3pPr>
            <a:lvl4pPr algn="l" rtl="0" eaLnBrk="0" fontAlgn="base" hangingPunct="0">
              <a:spcBef>
                <a:spcPct val="0"/>
              </a:spcBef>
              <a:spcAft>
                <a:spcPct val="0"/>
              </a:spcAft>
              <a:defRPr sz="3000" b="1">
                <a:solidFill>
                  <a:schemeClr val="accent1"/>
                </a:solidFill>
                <a:latin typeface="Arial" charset="0"/>
              </a:defRPr>
            </a:lvl4pPr>
            <a:lvl5pPr algn="l" rtl="0" eaLnBrk="0" fontAlgn="base" hangingPunct="0">
              <a:spcBef>
                <a:spcPct val="0"/>
              </a:spcBef>
              <a:spcAft>
                <a:spcPct val="0"/>
              </a:spcAft>
              <a:defRPr sz="3000" b="1">
                <a:solidFill>
                  <a:schemeClr val="accent1"/>
                </a:solidFill>
                <a:latin typeface="Arial" charset="0"/>
              </a:defRPr>
            </a:lvl5pPr>
            <a:lvl6pPr marL="457200" algn="l" rtl="0" fontAlgn="base">
              <a:spcBef>
                <a:spcPct val="0"/>
              </a:spcBef>
              <a:spcAft>
                <a:spcPct val="0"/>
              </a:spcAft>
              <a:defRPr sz="3000" b="1">
                <a:solidFill>
                  <a:schemeClr val="accent1"/>
                </a:solidFill>
                <a:latin typeface="Arial" charset="0"/>
              </a:defRPr>
            </a:lvl6pPr>
            <a:lvl7pPr marL="914400" algn="l" rtl="0" fontAlgn="base">
              <a:spcBef>
                <a:spcPct val="0"/>
              </a:spcBef>
              <a:spcAft>
                <a:spcPct val="0"/>
              </a:spcAft>
              <a:defRPr sz="3000" b="1">
                <a:solidFill>
                  <a:schemeClr val="accent1"/>
                </a:solidFill>
                <a:latin typeface="Arial" charset="0"/>
              </a:defRPr>
            </a:lvl7pPr>
            <a:lvl8pPr marL="1371600" algn="l" rtl="0" fontAlgn="base">
              <a:spcBef>
                <a:spcPct val="0"/>
              </a:spcBef>
              <a:spcAft>
                <a:spcPct val="0"/>
              </a:spcAft>
              <a:defRPr sz="3000" b="1">
                <a:solidFill>
                  <a:schemeClr val="accent1"/>
                </a:solidFill>
                <a:latin typeface="Arial" charset="0"/>
              </a:defRPr>
            </a:lvl8pPr>
            <a:lvl9pPr marL="1828800" algn="l" rtl="0" fontAlgn="base">
              <a:spcBef>
                <a:spcPct val="0"/>
              </a:spcBef>
              <a:spcAft>
                <a:spcPct val="0"/>
              </a:spcAft>
              <a:defRPr sz="3000" b="1">
                <a:solidFill>
                  <a:schemeClr val="accent1"/>
                </a:solidFill>
                <a:latin typeface="Arial" charset="0"/>
              </a:defRPr>
            </a:lvl9pPr>
          </a:lstStyle>
          <a:p>
            <a:pPr>
              <a:spcAft>
                <a:spcPts val="0"/>
              </a:spcAft>
            </a:pPr>
            <a:r>
              <a:rPr lang="en-GB" sz="8000" dirty="0">
                <a:solidFill>
                  <a:schemeClr val="tx2"/>
                </a:solidFill>
              </a:rPr>
              <a:t>YHPSN:</a:t>
            </a:r>
            <a:br>
              <a:rPr lang="en-GB" sz="3200" dirty="0">
                <a:solidFill>
                  <a:schemeClr val="tx2"/>
                </a:solidFill>
              </a:rPr>
            </a:br>
            <a:br>
              <a:rPr lang="en-GB" sz="3200" dirty="0"/>
            </a:br>
            <a:r>
              <a:rPr lang="en-GB" sz="2400" dirty="0">
                <a:hlinkClick r:id="rId3"/>
              </a:rPr>
              <a:t>dale.coombs@leeds.gov.uk</a:t>
            </a:r>
            <a:r>
              <a:rPr lang="en-GB" sz="2400" dirty="0"/>
              <a:t> </a:t>
            </a:r>
          </a:p>
        </p:txBody>
      </p:sp>
    </p:spTree>
    <p:extLst>
      <p:ext uri="{BB962C8B-B14F-4D97-AF65-F5344CB8AC3E}">
        <p14:creationId xmlns:p14="http://schemas.microsoft.com/office/powerpoint/2010/main" val="4024167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8234" y="141480"/>
            <a:ext cx="1152525" cy="37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1143000" y="735546"/>
            <a:ext cx="685800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223628" y="141481"/>
            <a:ext cx="5238582" cy="525068"/>
          </a:xfrm>
          <a:prstGeom prst="rect">
            <a:avLst/>
          </a:prstGeom>
        </p:spPr>
        <p:txBody>
          <a:bodyPr vert="horz" lIns="68580" tIns="34290" rIns="68580" bIns="3429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GB" sz="3300" dirty="0"/>
              <a:t>NHYDIF – YHPSN Key Messages</a:t>
            </a:r>
          </a:p>
        </p:txBody>
      </p:sp>
      <p:sp>
        <p:nvSpPr>
          <p:cNvPr id="8" name="TextBox 7"/>
          <p:cNvSpPr txBox="1"/>
          <p:nvPr/>
        </p:nvSpPr>
        <p:spPr>
          <a:xfrm>
            <a:off x="1331640" y="959833"/>
            <a:ext cx="6499119" cy="4524315"/>
          </a:xfrm>
          <a:prstGeom prst="rect">
            <a:avLst/>
          </a:prstGeom>
          <a:noFill/>
        </p:spPr>
        <p:txBody>
          <a:bodyPr wrap="square" rtlCol="0">
            <a:spAutoFit/>
          </a:bodyPr>
          <a:lstStyle/>
          <a:p>
            <a:pPr marL="214313" indent="-214313">
              <a:buFont typeface="Arial" panose="020B0604020202020204" pitchFamily="34" charset="0"/>
              <a:buChar char="•"/>
            </a:pPr>
            <a:r>
              <a:rPr lang="en-GB" sz="1200" dirty="0"/>
              <a:t>Engage with Redcentric and enter in to a “Call Off” with Redcentric to see the potential transformation, rationalisation and cost savings that can be achieved by your organisation.</a:t>
            </a:r>
          </a:p>
          <a:p>
            <a:pPr marL="214313" indent="-214313">
              <a:buFont typeface="Arial" panose="020B0604020202020204" pitchFamily="34" charset="0"/>
              <a:buChar char="•"/>
            </a:pPr>
            <a:endParaRPr lang="en-GB" sz="1200" dirty="0"/>
          </a:p>
          <a:p>
            <a:pPr marL="214313" indent="-214313">
              <a:buFont typeface="Arial" panose="020B0604020202020204" pitchFamily="34" charset="0"/>
              <a:buChar char="•"/>
            </a:pPr>
            <a:r>
              <a:rPr lang="en-GB" sz="1200" dirty="0"/>
              <a:t>Entering into a “Call Off” with Redcentric does NOT commit you to procure services from them, it creates a contract which provides non-disclosure terms to both parties and allows you hold Redcentric to service levels for quotations, solution designs and other activities that they have committed to under the framework. </a:t>
            </a:r>
          </a:p>
          <a:p>
            <a:pPr marL="214313" indent="-214313">
              <a:buFont typeface="Arial" panose="020B0604020202020204" pitchFamily="34" charset="0"/>
              <a:buChar char="•"/>
            </a:pPr>
            <a:endParaRPr lang="en-GB" sz="1200" dirty="0"/>
          </a:p>
          <a:p>
            <a:pPr marL="214313" indent="-214313">
              <a:buFont typeface="Arial" panose="020B0604020202020204" pitchFamily="34" charset="0"/>
              <a:buChar char="•"/>
            </a:pPr>
            <a:r>
              <a:rPr lang="en-GB" sz="1200" dirty="0"/>
              <a:t>The YHPSN framework has more services available than HSCN or COIN replacement, organisations are using other services to transform their services using Managed Firewall, consolidating Internet Services, Connectivity Solutions for Service Users Home’s, VPN two factor authentication and moving other services to the Redcentric core network not only to make savings but increase resilience and availability</a:t>
            </a:r>
          </a:p>
          <a:p>
            <a:pPr marL="214313" indent="-214313">
              <a:buFont typeface="Arial" panose="020B0604020202020204" pitchFamily="34" charset="0"/>
              <a:buChar char="•"/>
            </a:pPr>
            <a:endParaRPr lang="en-GB" sz="1200" dirty="0"/>
          </a:p>
          <a:p>
            <a:pPr marL="214313" indent="-214313">
              <a:buFont typeface="Arial" panose="020B0604020202020204" pitchFamily="34" charset="0"/>
              <a:buChar char="•"/>
            </a:pPr>
            <a:r>
              <a:rPr lang="en-GB" sz="1200" dirty="0"/>
              <a:t>The YHPSN framework does have a price list (which is the maximum that can be paid for each service) however in most cases when organisations engage the price they are quoted is below the list price so assessing the potential savings needs to be done by engaging with Redcentric.</a:t>
            </a:r>
          </a:p>
          <a:p>
            <a:pPr marL="214313" indent="-214313">
              <a:buFont typeface="Arial" panose="020B0604020202020204" pitchFamily="34" charset="0"/>
              <a:buChar char="•"/>
            </a:pPr>
            <a:endParaRPr lang="en-GB" sz="1200" dirty="0"/>
          </a:p>
          <a:p>
            <a:pPr marL="214313" indent="-214313">
              <a:buFont typeface="Arial" panose="020B0604020202020204" pitchFamily="34" charset="0"/>
              <a:buChar char="•"/>
            </a:pPr>
            <a:r>
              <a:rPr lang="en-GB" sz="1200" dirty="0"/>
              <a:t>The YHPSN TRT (Transition Resource Team) is there to provide support to YHPSN partners, the TRT is independent of Redcentric and is happy to meet with partners either with or without Redcentric present to help achieve the maximum value from the new regional framework.</a:t>
            </a:r>
          </a:p>
          <a:p>
            <a:pPr marL="214313" indent="-214313">
              <a:buFont typeface="Arial" panose="020B0604020202020204" pitchFamily="34" charset="0"/>
              <a:buChar char="•"/>
            </a:pPr>
            <a:endParaRPr lang="en-GB" sz="1200" dirty="0"/>
          </a:p>
        </p:txBody>
      </p:sp>
    </p:spTree>
    <p:extLst>
      <p:ext uri="{BB962C8B-B14F-4D97-AF65-F5344CB8AC3E}">
        <p14:creationId xmlns:p14="http://schemas.microsoft.com/office/powerpoint/2010/main" val="2781966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8234" y="141480"/>
            <a:ext cx="1152525" cy="37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1143000" y="735546"/>
            <a:ext cx="685800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223628" y="141481"/>
            <a:ext cx="5238582" cy="525068"/>
          </a:xfrm>
          <a:prstGeom prst="rect">
            <a:avLst/>
          </a:prstGeom>
        </p:spPr>
        <p:txBody>
          <a:bodyPr vert="horz" lIns="68580" tIns="34290" rIns="68580" bIns="3429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GB" sz="3300" dirty="0"/>
              <a:t>NHYDIF – YHPSN Contacts</a:t>
            </a:r>
          </a:p>
        </p:txBody>
      </p:sp>
      <p:sp>
        <p:nvSpPr>
          <p:cNvPr id="2" name="Rectangle 1"/>
          <p:cNvSpPr/>
          <p:nvPr/>
        </p:nvSpPr>
        <p:spPr>
          <a:xfrm>
            <a:off x="1324779" y="970744"/>
            <a:ext cx="6505981" cy="3416320"/>
          </a:xfrm>
          <a:prstGeom prst="rect">
            <a:avLst/>
          </a:prstGeom>
        </p:spPr>
        <p:txBody>
          <a:bodyPr wrap="square">
            <a:spAutoFit/>
          </a:bodyPr>
          <a:lstStyle/>
          <a:p>
            <a:pPr marL="214313" indent="-214313">
              <a:buFont typeface="Arial" panose="020B0604020202020204" pitchFamily="34" charset="0"/>
              <a:buChar char="•"/>
            </a:pPr>
            <a:r>
              <a:rPr lang="en-GB" sz="1200" dirty="0"/>
              <a:t>The YHPSN partnership is currently focused on new regional framework but that is not its sole purpose, the partnership is to drive forward projects and initiatives that will benefit partners. All public sector organisations are welcome to join the partnership even if they are part of another consortium for network services, YHPSN is about more than just networks.</a:t>
            </a:r>
          </a:p>
          <a:p>
            <a:pPr marL="214313" indent="-214313">
              <a:buFont typeface="Arial" panose="020B0604020202020204" pitchFamily="34" charset="0"/>
              <a:buChar char="•"/>
            </a:pPr>
            <a:endParaRPr lang="en-GB" sz="1200" dirty="0"/>
          </a:p>
          <a:p>
            <a:endParaRPr lang="en-GB" sz="1200" dirty="0"/>
          </a:p>
          <a:p>
            <a:endParaRPr lang="en-GB" sz="1200" dirty="0"/>
          </a:p>
          <a:p>
            <a:pPr algn="ctr"/>
            <a:r>
              <a:rPr lang="en-GB" sz="1200" dirty="0"/>
              <a:t>Please do not hesitate to make contact if you have any queries or require more information about the new regional framework or YHSPN Partnership. </a:t>
            </a:r>
          </a:p>
          <a:p>
            <a:pPr algn="ctr"/>
            <a:endParaRPr lang="en-GB" sz="1200" dirty="0"/>
          </a:p>
          <a:p>
            <a:pPr algn="ctr"/>
            <a:endParaRPr lang="en-GB" sz="1200" dirty="0"/>
          </a:p>
          <a:p>
            <a:pPr algn="ctr"/>
            <a:r>
              <a:rPr lang="en-GB" sz="1200" dirty="0"/>
              <a:t>Thank you for you time today</a:t>
            </a:r>
          </a:p>
          <a:p>
            <a:pPr marL="214313" indent="-214313">
              <a:buFont typeface="Arial" panose="020B0604020202020204" pitchFamily="34" charset="0"/>
              <a:buChar char="•"/>
            </a:pPr>
            <a:endParaRPr lang="en-GB" sz="1200" dirty="0"/>
          </a:p>
          <a:p>
            <a:endParaRPr lang="en-GB" sz="1200" dirty="0"/>
          </a:p>
          <a:p>
            <a:pPr algn="ctr"/>
            <a:r>
              <a:rPr lang="en-GB" sz="1200" dirty="0"/>
              <a:t>Dale Coombs - HSCN Migration Manager</a:t>
            </a:r>
          </a:p>
          <a:p>
            <a:pPr algn="ctr"/>
            <a:r>
              <a:rPr lang="en-GB" sz="1200" dirty="0">
                <a:hlinkClick r:id="rId3"/>
              </a:rPr>
              <a:t>Dale.Coombs@leeds.gov.uk</a:t>
            </a:r>
            <a:endParaRPr lang="en-GB" sz="1200" dirty="0"/>
          </a:p>
          <a:p>
            <a:pPr algn="ctr"/>
            <a:r>
              <a:rPr lang="en-GB" sz="1200" dirty="0"/>
              <a:t>07891 275711</a:t>
            </a:r>
          </a:p>
        </p:txBody>
      </p:sp>
    </p:spTree>
    <p:extLst>
      <p:ext uri="{BB962C8B-B14F-4D97-AF65-F5344CB8AC3E}">
        <p14:creationId xmlns:p14="http://schemas.microsoft.com/office/powerpoint/2010/main" val="359402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6F08FCC6-B02A-4FC5-A0D1-BA3D2D870771}"/>
              </a:ext>
            </a:extLst>
          </p:cNvPr>
          <p:cNvSpPr txBox="1">
            <a:spLocks/>
          </p:cNvSpPr>
          <p:nvPr/>
        </p:nvSpPr>
        <p:spPr bwMode="auto">
          <a:xfrm>
            <a:off x="276727" y="3996155"/>
            <a:ext cx="680402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45000" lnSpcReduction="20000"/>
          </a:bodyPr>
          <a:lstStyle>
            <a:lvl1pPr algn="l" rtl="0" eaLnBrk="0" fontAlgn="base" hangingPunct="0">
              <a:spcBef>
                <a:spcPct val="0"/>
              </a:spcBef>
              <a:spcAft>
                <a:spcPct val="0"/>
              </a:spcAft>
              <a:defRPr sz="3000" b="1" kern="1200">
                <a:solidFill>
                  <a:schemeClr val="accent1"/>
                </a:solidFill>
                <a:latin typeface="+mj-lt"/>
                <a:ea typeface="+mj-ea"/>
                <a:cs typeface="+mj-cs"/>
              </a:defRPr>
            </a:lvl1pPr>
            <a:lvl2pPr algn="l" rtl="0" eaLnBrk="0" fontAlgn="base" hangingPunct="0">
              <a:spcBef>
                <a:spcPct val="0"/>
              </a:spcBef>
              <a:spcAft>
                <a:spcPct val="0"/>
              </a:spcAft>
              <a:defRPr sz="3000" b="1">
                <a:solidFill>
                  <a:schemeClr val="accent1"/>
                </a:solidFill>
                <a:latin typeface="Arial" charset="0"/>
              </a:defRPr>
            </a:lvl2pPr>
            <a:lvl3pPr algn="l" rtl="0" eaLnBrk="0" fontAlgn="base" hangingPunct="0">
              <a:spcBef>
                <a:spcPct val="0"/>
              </a:spcBef>
              <a:spcAft>
                <a:spcPct val="0"/>
              </a:spcAft>
              <a:defRPr sz="3000" b="1">
                <a:solidFill>
                  <a:schemeClr val="accent1"/>
                </a:solidFill>
                <a:latin typeface="Arial" charset="0"/>
              </a:defRPr>
            </a:lvl3pPr>
            <a:lvl4pPr algn="l" rtl="0" eaLnBrk="0" fontAlgn="base" hangingPunct="0">
              <a:spcBef>
                <a:spcPct val="0"/>
              </a:spcBef>
              <a:spcAft>
                <a:spcPct val="0"/>
              </a:spcAft>
              <a:defRPr sz="3000" b="1">
                <a:solidFill>
                  <a:schemeClr val="accent1"/>
                </a:solidFill>
                <a:latin typeface="Arial" charset="0"/>
              </a:defRPr>
            </a:lvl4pPr>
            <a:lvl5pPr algn="l" rtl="0" eaLnBrk="0" fontAlgn="base" hangingPunct="0">
              <a:spcBef>
                <a:spcPct val="0"/>
              </a:spcBef>
              <a:spcAft>
                <a:spcPct val="0"/>
              </a:spcAft>
              <a:defRPr sz="3000" b="1">
                <a:solidFill>
                  <a:schemeClr val="accent1"/>
                </a:solidFill>
                <a:latin typeface="Arial" charset="0"/>
              </a:defRPr>
            </a:lvl5pPr>
            <a:lvl6pPr marL="457200" algn="l" rtl="0" fontAlgn="base">
              <a:spcBef>
                <a:spcPct val="0"/>
              </a:spcBef>
              <a:spcAft>
                <a:spcPct val="0"/>
              </a:spcAft>
              <a:defRPr sz="3000" b="1">
                <a:solidFill>
                  <a:schemeClr val="accent1"/>
                </a:solidFill>
                <a:latin typeface="Arial" charset="0"/>
              </a:defRPr>
            </a:lvl6pPr>
            <a:lvl7pPr marL="914400" algn="l" rtl="0" fontAlgn="base">
              <a:spcBef>
                <a:spcPct val="0"/>
              </a:spcBef>
              <a:spcAft>
                <a:spcPct val="0"/>
              </a:spcAft>
              <a:defRPr sz="3000" b="1">
                <a:solidFill>
                  <a:schemeClr val="accent1"/>
                </a:solidFill>
                <a:latin typeface="Arial" charset="0"/>
              </a:defRPr>
            </a:lvl7pPr>
            <a:lvl8pPr marL="1371600" algn="l" rtl="0" fontAlgn="base">
              <a:spcBef>
                <a:spcPct val="0"/>
              </a:spcBef>
              <a:spcAft>
                <a:spcPct val="0"/>
              </a:spcAft>
              <a:defRPr sz="3000" b="1">
                <a:solidFill>
                  <a:schemeClr val="accent1"/>
                </a:solidFill>
                <a:latin typeface="Arial" charset="0"/>
              </a:defRPr>
            </a:lvl8pPr>
            <a:lvl9pPr marL="1828800" algn="l" rtl="0" fontAlgn="base">
              <a:spcBef>
                <a:spcPct val="0"/>
              </a:spcBef>
              <a:spcAft>
                <a:spcPct val="0"/>
              </a:spcAft>
              <a:defRPr sz="3000" b="1">
                <a:solidFill>
                  <a:schemeClr val="accent1"/>
                </a:solidFill>
                <a:latin typeface="Arial" charset="0"/>
              </a:defRPr>
            </a:lvl9pPr>
          </a:lstStyle>
          <a:p>
            <a:pPr>
              <a:spcAft>
                <a:spcPts val="0"/>
              </a:spcAft>
            </a:pPr>
            <a:r>
              <a:rPr lang="en-GB" sz="8000" dirty="0">
                <a:solidFill>
                  <a:schemeClr val="tx2"/>
                </a:solidFill>
              </a:rPr>
              <a:t>Questions?</a:t>
            </a:r>
            <a:br>
              <a:rPr lang="en-GB" sz="3200" dirty="0">
                <a:solidFill>
                  <a:schemeClr val="tx2"/>
                </a:solidFill>
              </a:rPr>
            </a:br>
            <a:br>
              <a:rPr lang="en-GB" sz="3200" dirty="0"/>
            </a:br>
            <a:r>
              <a:rPr lang="en-GB" sz="2400" dirty="0">
                <a:hlinkClick r:id="rId3"/>
              </a:rPr>
              <a:t>daniel.parry1@nhs.net</a:t>
            </a:r>
            <a:r>
              <a:rPr lang="en-GB" sz="2400" dirty="0"/>
              <a:t> </a:t>
            </a:r>
          </a:p>
        </p:txBody>
      </p:sp>
    </p:spTree>
    <p:extLst>
      <p:ext uri="{BB962C8B-B14F-4D97-AF65-F5344CB8AC3E}">
        <p14:creationId xmlns:p14="http://schemas.microsoft.com/office/powerpoint/2010/main" val="369612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7065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FFDABC-7D7C-4E2E-8B24-2D16C1F973F5}"/>
              </a:ext>
            </a:extLst>
          </p:cNvPr>
          <p:cNvSpPr>
            <a:spLocks noGrp="1"/>
          </p:cNvSpPr>
          <p:nvPr>
            <p:ph type="title"/>
          </p:nvPr>
        </p:nvSpPr>
        <p:spPr>
          <a:xfrm>
            <a:off x="324074" y="256305"/>
            <a:ext cx="7814400" cy="529568"/>
          </a:xfrm>
        </p:spPr>
        <p:txBody>
          <a:bodyPr>
            <a:noAutofit/>
          </a:bodyPr>
          <a:lstStyle/>
          <a:p>
            <a:r>
              <a:rPr lang="en-GB" dirty="0">
                <a:solidFill>
                  <a:schemeClr val="tx2"/>
                </a:solidFill>
              </a:rPr>
              <a:t>N3 to HSCN:</a:t>
            </a:r>
          </a:p>
        </p:txBody>
      </p:sp>
      <p:grpSp>
        <p:nvGrpSpPr>
          <p:cNvPr id="6" name="Group 5">
            <a:extLst>
              <a:ext uri="{FF2B5EF4-FFF2-40B4-BE49-F238E27FC236}">
                <a16:creationId xmlns:a16="http://schemas.microsoft.com/office/drawing/2014/main" id="{8F4FBEE7-00C0-48F9-BBBB-7FC0BFF63419}"/>
              </a:ext>
            </a:extLst>
          </p:cNvPr>
          <p:cNvGrpSpPr/>
          <p:nvPr/>
        </p:nvGrpSpPr>
        <p:grpSpPr>
          <a:xfrm>
            <a:off x="431540" y="1042481"/>
            <a:ext cx="8280920" cy="1529269"/>
            <a:chOff x="0" y="0"/>
            <a:chExt cx="8280920" cy="1529269"/>
          </a:xfrm>
        </p:grpSpPr>
        <p:sp>
          <p:nvSpPr>
            <p:cNvPr id="7" name="Rectangle: Rounded Corners 6">
              <a:extLst>
                <a:ext uri="{FF2B5EF4-FFF2-40B4-BE49-F238E27FC236}">
                  <a16:creationId xmlns:a16="http://schemas.microsoft.com/office/drawing/2014/main" id="{B89B6167-700D-4F64-8284-3965F5937059}"/>
                </a:ext>
              </a:extLst>
            </p:cNvPr>
            <p:cNvSpPr/>
            <p:nvPr/>
          </p:nvSpPr>
          <p:spPr>
            <a:xfrm>
              <a:off x="0" y="0"/>
              <a:ext cx="8280920" cy="152926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ectangle: Rounded Corners 4">
              <a:extLst>
                <a:ext uri="{FF2B5EF4-FFF2-40B4-BE49-F238E27FC236}">
                  <a16:creationId xmlns:a16="http://schemas.microsoft.com/office/drawing/2014/main" id="{5ACB4B34-537D-42B4-96E4-B2B52A2CD26B}"/>
                </a:ext>
              </a:extLst>
            </p:cNvPr>
            <p:cNvSpPr txBox="1"/>
            <p:nvPr/>
          </p:nvSpPr>
          <p:spPr>
            <a:xfrm>
              <a:off x="1797420" y="0"/>
              <a:ext cx="6483499" cy="15292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ts val="600"/>
                </a:spcAft>
                <a:buNone/>
              </a:pPr>
              <a:r>
                <a:rPr lang="en-GB" sz="1400" b="1" kern="1200" dirty="0"/>
                <a:t>N3:</a:t>
              </a:r>
            </a:p>
            <a:p>
              <a:pPr marL="57150" lvl="1" indent="-57150" algn="l" defTabSz="444500">
                <a:lnSpc>
                  <a:spcPct val="90000"/>
                </a:lnSpc>
                <a:spcBef>
                  <a:spcPct val="0"/>
                </a:spcBef>
                <a:spcAft>
                  <a:spcPts val="600"/>
                </a:spcAft>
                <a:buChar char="•"/>
              </a:pPr>
              <a:r>
                <a:rPr lang="en-GB" sz="1400" b="0" kern="1200" dirty="0">
                  <a:solidFill>
                    <a:schemeClr val="bg1"/>
                  </a:solidFill>
                </a:rPr>
                <a:t>Designed to enable NHS organisations to access national applications</a:t>
              </a:r>
            </a:p>
            <a:p>
              <a:pPr marL="57150" lvl="1" indent="-57150" algn="l" defTabSz="444500">
                <a:lnSpc>
                  <a:spcPct val="90000"/>
                </a:lnSpc>
                <a:spcBef>
                  <a:spcPct val="0"/>
                </a:spcBef>
                <a:spcAft>
                  <a:spcPts val="600"/>
                </a:spcAft>
                <a:buChar char="•"/>
              </a:pPr>
              <a:r>
                <a:rPr lang="en-GB" sz="1400" b="0" kern="1200" dirty="0">
                  <a:solidFill>
                    <a:schemeClr val="bg1"/>
                  </a:solidFill>
                </a:rPr>
                <a:t>National private network</a:t>
              </a:r>
            </a:p>
            <a:p>
              <a:pPr marL="57150" lvl="1" indent="-57150" algn="l" defTabSz="444500">
                <a:lnSpc>
                  <a:spcPct val="90000"/>
                </a:lnSpc>
                <a:spcBef>
                  <a:spcPct val="0"/>
                </a:spcBef>
                <a:spcAft>
                  <a:spcPts val="600"/>
                </a:spcAft>
                <a:buChar char="•"/>
              </a:pPr>
              <a:r>
                <a:rPr lang="en-GB" sz="1400" b="0" kern="1200" dirty="0">
                  <a:solidFill>
                    <a:schemeClr val="bg1"/>
                  </a:solidFill>
                </a:rPr>
                <a:t>Single supplier</a:t>
              </a:r>
            </a:p>
            <a:p>
              <a:pPr marL="57150" lvl="1" indent="-57150" algn="l" defTabSz="444500">
                <a:lnSpc>
                  <a:spcPct val="90000"/>
                </a:lnSpc>
                <a:spcBef>
                  <a:spcPct val="0"/>
                </a:spcBef>
                <a:spcAft>
                  <a:spcPts val="600"/>
                </a:spcAft>
                <a:buChar char="•"/>
              </a:pPr>
              <a:r>
                <a:rPr lang="en-GB" sz="1400" b="0" kern="1200" dirty="0">
                  <a:solidFill>
                    <a:schemeClr val="bg1"/>
                  </a:solidFill>
                </a:rPr>
                <a:t>Long-length contract arrangement</a:t>
              </a:r>
            </a:p>
          </p:txBody>
        </p:sp>
      </p:grpSp>
      <p:sp>
        <p:nvSpPr>
          <p:cNvPr id="9" name="Rectangle: Rounded Corners 8">
            <a:extLst>
              <a:ext uri="{FF2B5EF4-FFF2-40B4-BE49-F238E27FC236}">
                <a16:creationId xmlns:a16="http://schemas.microsoft.com/office/drawing/2014/main" id="{D6E8C9C1-427A-470E-9628-0C964BD5BBFC}"/>
              </a:ext>
            </a:extLst>
          </p:cNvPr>
          <p:cNvSpPr/>
          <p:nvPr/>
        </p:nvSpPr>
        <p:spPr>
          <a:xfrm>
            <a:off x="572775" y="1124989"/>
            <a:ext cx="1656184" cy="1346661"/>
          </a:xfrm>
          <a:prstGeom prst="roundRect">
            <a:avLst>
              <a:gd name="adj" fmla="val 10000"/>
            </a:avLst>
          </a:prstGeom>
          <a:blipFill>
            <a:blip r:embed="rId3" cstate="print">
              <a:extLst>
                <a:ext uri="{28A0092B-C50C-407E-A947-70E740481C1C}">
                  <a14:useLocalDpi xmlns:a14="http://schemas.microsoft.com/office/drawing/2010/main" val="0"/>
                </a:ext>
              </a:extLst>
            </a:blip>
            <a:srcRect/>
            <a:stretch>
              <a:fillRect l="-86000" r="-8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0" name="Group 9">
            <a:extLst>
              <a:ext uri="{FF2B5EF4-FFF2-40B4-BE49-F238E27FC236}">
                <a16:creationId xmlns:a16="http://schemas.microsoft.com/office/drawing/2014/main" id="{1B32494F-48C9-492A-B0A3-B204579958EC}"/>
              </a:ext>
            </a:extLst>
          </p:cNvPr>
          <p:cNvGrpSpPr/>
          <p:nvPr/>
        </p:nvGrpSpPr>
        <p:grpSpPr>
          <a:xfrm>
            <a:off x="431539" y="2978196"/>
            <a:ext cx="8280920" cy="1981730"/>
            <a:chOff x="0" y="1665816"/>
            <a:chExt cx="8280920" cy="1925149"/>
          </a:xfrm>
        </p:grpSpPr>
        <p:sp>
          <p:nvSpPr>
            <p:cNvPr id="11" name="Rectangle: Rounded Corners 10">
              <a:extLst>
                <a:ext uri="{FF2B5EF4-FFF2-40B4-BE49-F238E27FC236}">
                  <a16:creationId xmlns:a16="http://schemas.microsoft.com/office/drawing/2014/main" id="{9CF44841-003A-409C-B90A-CF51E311F180}"/>
                </a:ext>
              </a:extLst>
            </p:cNvPr>
            <p:cNvSpPr/>
            <p:nvPr/>
          </p:nvSpPr>
          <p:spPr>
            <a:xfrm>
              <a:off x="0" y="1665816"/>
              <a:ext cx="8280920" cy="190899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Rounded Corners 4">
              <a:extLst>
                <a:ext uri="{FF2B5EF4-FFF2-40B4-BE49-F238E27FC236}">
                  <a16:creationId xmlns:a16="http://schemas.microsoft.com/office/drawing/2014/main" id="{10185CEA-5039-4D4B-ABA6-19B220EAAE5C}"/>
                </a:ext>
              </a:extLst>
            </p:cNvPr>
            <p:cNvSpPr txBox="1"/>
            <p:nvPr/>
          </p:nvSpPr>
          <p:spPr>
            <a:xfrm>
              <a:off x="1797420" y="1681967"/>
              <a:ext cx="6483499" cy="19089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ts val="600"/>
                </a:spcAft>
                <a:buNone/>
              </a:pPr>
              <a:r>
                <a:rPr lang="en-GB" sz="1400" b="1" kern="1200" dirty="0"/>
                <a:t>HSCN:</a:t>
              </a:r>
            </a:p>
            <a:p>
              <a:pPr marL="57150" lvl="1" indent="-57150" algn="l" defTabSz="488950">
                <a:lnSpc>
                  <a:spcPct val="90000"/>
                </a:lnSpc>
                <a:spcBef>
                  <a:spcPct val="0"/>
                </a:spcBef>
                <a:spcAft>
                  <a:spcPts val="600"/>
                </a:spcAft>
                <a:buChar char="•"/>
              </a:pPr>
              <a:r>
                <a:rPr lang="en-GB" sz="1400" b="0" kern="1200" dirty="0">
                  <a:solidFill>
                    <a:schemeClr val="bg1"/>
                  </a:solidFill>
                </a:rPr>
                <a:t>Designed to support Paperless 2020 and the Five Year Forward View </a:t>
              </a:r>
            </a:p>
            <a:p>
              <a:pPr marL="57150" lvl="1" indent="-57150" algn="l" defTabSz="488950">
                <a:lnSpc>
                  <a:spcPct val="90000"/>
                </a:lnSpc>
                <a:spcBef>
                  <a:spcPct val="0"/>
                </a:spcBef>
                <a:spcAft>
                  <a:spcPts val="600"/>
                </a:spcAft>
                <a:buChar char="•"/>
              </a:pPr>
              <a:r>
                <a:rPr lang="en-GB" sz="1400" b="1" kern="1200" dirty="0">
                  <a:solidFill>
                    <a:schemeClr val="bg1"/>
                  </a:solidFill>
                </a:rPr>
                <a:t>Standards-based</a:t>
              </a:r>
              <a:r>
                <a:rPr lang="en-GB" sz="1400" b="0" kern="1200" dirty="0">
                  <a:solidFill>
                    <a:schemeClr val="bg1"/>
                  </a:solidFill>
                </a:rPr>
                <a:t> approach that will:</a:t>
              </a:r>
            </a:p>
            <a:p>
              <a:pPr marL="571500" lvl="3" indent="-57150" defTabSz="488950">
                <a:lnSpc>
                  <a:spcPct val="90000"/>
                </a:lnSpc>
                <a:spcAft>
                  <a:spcPts val="600"/>
                </a:spcAft>
                <a:buChar char="•"/>
              </a:pPr>
              <a:r>
                <a:rPr lang="en-GB" sz="1400" b="0" kern="1200" dirty="0">
                  <a:solidFill>
                    <a:schemeClr val="bg1"/>
                  </a:solidFill>
                </a:rPr>
                <a:t>Enable </a:t>
              </a:r>
              <a:r>
                <a:rPr lang="en-GB" sz="1400" b="1" kern="1200" dirty="0">
                  <a:solidFill>
                    <a:schemeClr val="bg1"/>
                  </a:solidFill>
                </a:rPr>
                <a:t>interoperability</a:t>
              </a:r>
              <a:r>
                <a:rPr lang="en-GB" sz="1400" b="0" kern="1200" dirty="0">
                  <a:solidFill>
                    <a:schemeClr val="bg1"/>
                  </a:solidFill>
                </a:rPr>
                <a:t> between Health and Care organisations</a:t>
              </a:r>
            </a:p>
            <a:p>
              <a:pPr marL="571500" lvl="3" indent="-57150" defTabSz="488950">
                <a:lnSpc>
                  <a:spcPct val="90000"/>
                </a:lnSpc>
                <a:spcAft>
                  <a:spcPts val="600"/>
                </a:spcAft>
                <a:buChar char="•"/>
              </a:pPr>
              <a:r>
                <a:rPr lang="en-GB" sz="1400" b="0" kern="1200" dirty="0">
                  <a:solidFill>
                    <a:schemeClr val="bg1"/>
                  </a:solidFill>
                </a:rPr>
                <a:t>Support </a:t>
              </a:r>
              <a:r>
                <a:rPr lang="en-GB" sz="1400" b="1" kern="1200" dirty="0">
                  <a:solidFill>
                    <a:schemeClr val="bg1"/>
                  </a:solidFill>
                </a:rPr>
                <a:t>regional collaboration</a:t>
              </a:r>
            </a:p>
            <a:p>
              <a:pPr marL="571500" lvl="3" indent="-57150" defTabSz="488950">
                <a:lnSpc>
                  <a:spcPct val="90000"/>
                </a:lnSpc>
                <a:spcAft>
                  <a:spcPts val="600"/>
                </a:spcAft>
                <a:buChar char="•"/>
              </a:pPr>
              <a:r>
                <a:rPr lang="en-GB" sz="1400" b="0" kern="1200" dirty="0">
                  <a:solidFill>
                    <a:schemeClr val="bg1"/>
                  </a:solidFill>
                </a:rPr>
                <a:t>Create a </a:t>
              </a:r>
              <a:r>
                <a:rPr lang="en-GB" sz="1400" b="1" kern="1200" dirty="0">
                  <a:solidFill>
                    <a:schemeClr val="bg1"/>
                  </a:solidFill>
                </a:rPr>
                <a:t>competitive marketplace</a:t>
              </a:r>
            </a:p>
            <a:p>
              <a:pPr marL="571500" lvl="3" indent="-57150" defTabSz="488950">
                <a:lnSpc>
                  <a:spcPct val="90000"/>
                </a:lnSpc>
                <a:spcAft>
                  <a:spcPts val="600"/>
                </a:spcAft>
                <a:buChar char="•"/>
              </a:pPr>
              <a:r>
                <a:rPr lang="en-GB" sz="1400" b="0" kern="1200" dirty="0">
                  <a:solidFill>
                    <a:schemeClr val="bg1"/>
                  </a:solidFill>
                </a:rPr>
                <a:t>Support </a:t>
              </a:r>
              <a:r>
                <a:rPr lang="en-GB" sz="1400" b="1" kern="1200" dirty="0">
                  <a:solidFill>
                    <a:schemeClr val="bg1"/>
                  </a:solidFill>
                </a:rPr>
                <a:t>flexible and remote working patterns</a:t>
              </a:r>
            </a:p>
            <a:p>
              <a:pPr marL="114300" lvl="2" indent="-57150" algn="l" defTabSz="488950">
                <a:lnSpc>
                  <a:spcPct val="90000"/>
                </a:lnSpc>
                <a:spcBef>
                  <a:spcPct val="0"/>
                </a:spcBef>
                <a:spcAft>
                  <a:spcPts val="600"/>
                </a:spcAft>
                <a:buChar char="•"/>
              </a:pPr>
              <a:r>
                <a:rPr lang="en-GB" sz="1400" b="0" kern="1200" dirty="0">
                  <a:solidFill>
                    <a:schemeClr val="bg1"/>
                  </a:solidFill>
                </a:rPr>
                <a:t>Make better </a:t>
              </a:r>
              <a:r>
                <a:rPr lang="en-GB" sz="1400" b="1" kern="1200" dirty="0">
                  <a:solidFill>
                    <a:schemeClr val="bg1"/>
                  </a:solidFill>
                </a:rPr>
                <a:t>use of existing infrastructure </a:t>
              </a:r>
              <a:r>
                <a:rPr lang="en-GB" sz="1400" b="0" kern="1200" dirty="0">
                  <a:solidFill>
                    <a:schemeClr val="bg1"/>
                  </a:solidFill>
                </a:rPr>
                <a:t>and services</a:t>
              </a:r>
            </a:p>
          </p:txBody>
        </p:sp>
      </p:grpSp>
      <p:sp>
        <p:nvSpPr>
          <p:cNvPr id="13" name="Rectangle: Rounded Corners 12">
            <a:extLst>
              <a:ext uri="{FF2B5EF4-FFF2-40B4-BE49-F238E27FC236}">
                <a16:creationId xmlns:a16="http://schemas.microsoft.com/office/drawing/2014/main" id="{85E72CCD-54AC-4DB8-B3E5-26D069ACF84B}"/>
              </a:ext>
            </a:extLst>
          </p:cNvPr>
          <p:cNvSpPr/>
          <p:nvPr/>
        </p:nvSpPr>
        <p:spPr>
          <a:xfrm>
            <a:off x="572775" y="3125585"/>
            <a:ext cx="1656184" cy="1638488"/>
          </a:xfrm>
          <a:prstGeom prst="roundRect">
            <a:avLst>
              <a:gd name="adj" fmla="val 10000"/>
            </a:avLst>
          </a:prstGeom>
          <a:blipFill>
            <a:blip r:embed="rId4" cstate="print">
              <a:extLst>
                <a:ext uri="{28A0092B-C50C-407E-A947-70E740481C1C}">
                  <a14:useLocalDpi xmlns:a14="http://schemas.microsoft.com/office/drawing/2010/main" val="0"/>
                </a:ext>
              </a:extLst>
            </a:blip>
            <a:srcRect/>
            <a:stretch>
              <a:fillRect l="-43000" r="-4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 name="Down Arrow 5">
            <a:extLst>
              <a:ext uri="{FF2B5EF4-FFF2-40B4-BE49-F238E27FC236}">
                <a16:creationId xmlns:a16="http://schemas.microsoft.com/office/drawing/2014/main" id="{97C9452D-5F8F-46D0-9C05-613E40A94DFD}"/>
              </a:ext>
            </a:extLst>
          </p:cNvPr>
          <p:cNvSpPr/>
          <p:nvPr/>
        </p:nvSpPr>
        <p:spPr>
          <a:xfrm>
            <a:off x="3432057" y="2387242"/>
            <a:ext cx="1598434" cy="79208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02913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FFDABC-7D7C-4E2E-8B24-2D16C1F973F5}"/>
              </a:ext>
            </a:extLst>
          </p:cNvPr>
          <p:cNvSpPr>
            <a:spLocks noGrp="1"/>
          </p:cNvSpPr>
          <p:nvPr>
            <p:ph type="title"/>
          </p:nvPr>
        </p:nvSpPr>
        <p:spPr>
          <a:xfrm>
            <a:off x="324074" y="256305"/>
            <a:ext cx="7814400" cy="529568"/>
          </a:xfrm>
        </p:spPr>
        <p:txBody>
          <a:bodyPr>
            <a:noAutofit/>
          </a:bodyPr>
          <a:lstStyle/>
          <a:p>
            <a:r>
              <a:rPr lang="en-GB" sz="2400" dirty="0">
                <a:solidFill>
                  <a:schemeClr val="tx2"/>
                </a:solidFill>
              </a:rPr>
              <a:t>State of Play: Yorkshire &amp; Humber</a:t>
            </a:r>
          </a:p>
        </p:txBody>
      </p:sp>
      <p:sp>
        <p:nvSpPr>
          <p:cNvPr id="5" name="Content Placeholder 4">
            <a:extLst>
              <a:ext uri="{FF2B5EF4-FFF2-40B4-BE49-F238E27FC236}">
                <a16:creationId xmlns:a16="http://schemas.microsoft.com/office/drawing/2014/main" id="{57DA9B1D-0602-414C-8B96-BCE5858986C3}"/>
              </a:ext>
            </a:extLst>
          </p:cNvPr>
          <p:cNvSpPr>
            <a:spLocks noGrp="1"/>
          </p:cNvSpPr>
          <p:nvPr>
            <p:ph idx="1"/>
          </p:nvPr>
        </p:nvSpPr>
        <p:spPr>
          <a:xfrm>
            <a:off x="6868961" y="1387008"/>
            <a:ext cx="1909279" cy="298769"/>
          </a:xfrm>
        </p:spPr>
        <p:txBody>
          <a:bodyPr anchor="t">
            <a:noAutofit/>
          </a:bodyPr>
          <a:lstStyle/>
          <a:p>
            <a:pPr marL="0" indent="0">
              <a:lnSpc>
                <a:spcPct val="120000"/>
              </a:lnSpc>
              <a:spcBef>
                <a:spcPts val="600"/>
              </a:spcBef>
              <a:spcAft>
                <a:spcPts val="600"/>
              </a:spcAft>
              <a:buNone/>
            </a:pPr>
            <a:r>
              <a:rPr lang="en-GB" sz="1400" b="1" dirty="0">
                <a:solidFill>
                  <a:schemeClr val="tx2"/>
                </a:solidFill>
              </a:rPr>
              <a:t>North Yorkshire: NYNET</a:t>
            </a:r>
          </a:p>
          <a:p>
            <a:pPr marL="0" indent="0">
              <a:lnSpc>
                <a:spcPct val="120000"/>
              </a:lnSpc>
              <a:spcBef>
                <a:spcPts val="600"/>
              </a:spcBef>
              <a:spcAft>
                <a:spcPts val="600"/>
              </a:spcAft>
              <a:buNone/>
            </a:pPr>
            <a:endParaRPr lang="en-GB" sz="1400" b="1" dirty="0">
              <a:solidFill>
                <a:schemeClr val="tx2"/>
              </a:solidFill>
            </a:endParaRPr>
          </a:p>
          <a:p>
            <a:pPr marL="0" indent="0">
              <a:lnSpc>
                <a:spcPct val="120000"/>
              </a:lnSpc>
              <a:spcBef>
                <a:spcPts val="600"/>
              </a:spcBef>
              <a:spcAft>
                <a:spcPts val="600"/>
              </a:spcAft>
              <a:buNone/>
            </a:pPr>
            <a:r>
              <a:rPr lang="en-GB" sz="1400" b="1" dirty="0">
                <a:solidFill>
                  <a:schemeClr val="tx2"/>
                </a:solidFill>
              </a:rPr>
              <a:t>Yorkshire &amp; Humber : YHPSN</a:t>
            </a:r>
          </a:p>
          <a:p>
            <a:pPr marL="0" indent="0">
              <a:lnSpc>
                <a:spcPct val="120000"/>
              </a:lnSpc>
              <a:spcBef>
                <a:spcPts val="600"/>
              </a:spcBef>
              <a:spcAft>
                <a:spcPts val="600"/>
              </a:spcAft>
              <a:buNone/>
            </a:pPr>
            <a:endParaRPr lang="en-GB" sz="1400" b="1" dirty="0">
              <a:solidFill>
                <a:schemeClr val="tx2"/>
              </a:solidFill>
            </a:endParaRPr>
          </a:p>
          <a:p>
            <a:pPr marL="0" indent="0">
              <a:lnSpc>
                <a:spcPct val="120000"/>
              </a:lnSpc>
              <a:spcBef>
                <a:spcPts val="600"/>
              </a:spcBef>
              <a:spcAft>
                <a:spcPts val="600"/>
              </a:spcAft>
              <a:buNone/>
            </a:pPr>
            <a:endParaRPr lang="en-GB" sz="1400" b="1" dirty="0">
              <a:solidFill>
                <a:schemeClr val="tx2"/>
              </a:solidFill>
            </a:endParaRPr>
          </a:p>
          <a:p>
            <a:pPr marL="0" indent="0">
              <a:lnSpc>
                <a:spcPct val="120000"/>
              </a:lnSpc>
              <a:spcBef>
                <a:spcPts val="600"/>
              </a:spcBef>
              <a:spcAft>
                <a:spcPts val="600"/>
              </a:spcAft>
              <a:buNone/>
            </a:pPr>
            <a:r>
              <a:rPr lang="en-GB" sz="1400" b="1" dirty="0">
                <a:solidFill>
                  <a:schemeClr val="tx2"/>
                </a:solidFill>
              </a:rPr>
              <a:t>Independent Self-Serve</a:t>
            </a:r>
            <a:endParaRPr lang="en-GB" sz="1400" dirty="0"/>
          </a:p>
        </p:txBody>
      </p:sp>
      <p:pic>
        <p:nvPicPr>
          <p:cNvPr id="1026" name="Picture 2" descr="Image result for yorkshire &amp; humber map">
            <a:extLst>
              <a:ext uri="{FF2B5EF4-FFF2-40B4-BE49-F238E27FC236}">
                <a16:creationId xmlns:a16="http://schemas.microsoft.com/office/drawing/2014/main" id="{05F9E546-DFE5-4AEB-981D-9A1EEE4E0F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535" t="5227" r="1684" b="3489"/>
          <a:stretch/>
        </p:blipFill>
        <p:spPr bwMode="auto">
          <a:xfrm>
            <a:off x="3025832" y="1387353"/>
            <a:ext cx="3513513" cy="3499841"/>
          </a:xfrm>
          <a:prstGeom prst="rect">
            <a:avLst/>
          </a:prstGeom>
          <a:noFill/>
          <a:extLst>
            <a:ext uri="{909E8E84-426E-40DD-AFC4-6F175D3DCCD1}">
              <a14:hiddenFill xmlns:a14="http://schemas.microsoft.com/office/drawing/2010/main">
                <a:solidFill>
                  <a:srgbClr val="FFFFFF"/>
                </a:solidFill>
              </a14:hiddenFill>
            </a:ext>
          </a:extLst>
        </p:spPr>
      </p:pic>
      <p:sp>
        <p:nvSpPr>
          <p:cNvPr id="2" name="Arrow: Left 1">
            <a:extLst>
              <a:ext uri="{FF2B5EF4-FFF2-40B4-BE49-F238E27FC236}">
                <a16:creationId xmlns:a16="http://schemas.microsoft.com/office/drawing/2014/main" id="{A000ABCA-F883-487A-B495-9D6339060A3B}"/>
              </a:ext>
            </a:extLst>
          </p:cNvPr>
          <p:cNvSpPr/>
          <p:nvPr/>
        </p:nvSpPr>
        <p:spPr>
          <a:xfrm rot="20105546">
            <a:off x="5056840" y="1747006"/>
            <a:ext cx="1805041" cy="4322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Left 5">
            <a:extLst>
              <a:ext uri="{FF2B5EF4-FFF2-40B4-BE49-F238E27FC236}">
                <a16:creationId xmlns:a16="http://schemas.microsoft.com/office/drawing/2014/main" id="{45AB661B-AA3E-458A-9F4E-211FE414A164}"/>
              </a:ext>
            </a:extLst>
          </p:cNvPr>
          <p:cNvSpPr/>
          <p:nvPr/>
        </p:nvSpPr>
        <p:spPr>
          <a:xfrm rot="20570323">
            <a:off x="5300666" y="2688388"/>
            <a:ext cx="1538778" cy="4322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Left 6">
            <a:extLst>
              <a:ext uri="{FF2B5EF4-FFF2-40B4-BE49-F238E27FC236}">
                <a16:creationId xmlns:a16="http://schemas.microsoft.com/office/drawing/2014/main" id="{BA79E49E-C012-4975-86BC-D25C0E84EB1C}"/>
              </a:ext>
            </a:extLst>
          </p:cNvPr>
          <p:cNvSpPr/>
          <p:nvPr/>
        </p:nvSpPr>
        <p:spPr>
          <a:xfrm rot="1860517">
            <a:off x="5827229" y="3780133"/>
            <a:ext cx="1019531" cy="4322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ontent Placeholder 4">
            <a:extLst>
              <a:ext uri="{FF2B5EF4-FFF2-40B4-BE49-F238E27FC236}">
                <a16:creationId xmlns:a16="http://schemas.microsoft.com/office/drawing/2014/main" id="{D56A8F75-053B-4009-A1F9-447E02CF32D0}"/>
              </a:ext>
            </a:extLst>
          </p:cNvPr>
          <p:cNvSpPr txBox="1">
            <a:spLocks/>
          </p:cNvSpPr>
          <p:nvPr/>
        </p:nvSpPr>
        <p:spPr bwMode="auto">
          <a:xfrm>
            <a:off x="210588" y="1387007"/>
            <a:ext cx="2815243" cy="264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accent6"/>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100" kern="1200">
                <a:solidFill>
                  <a:schemeClr val="accent6"/>
                </a:solidFill>
                <a:latin typeface="+mn-lt"/>
                <a:ea typeface="+mn-ea"/>
                <a:cs typeface="+mn-cs"/>
              </a:defRPr>
            </a:lvl2pPr>
            <a:lvl3pPr marL="1143000" indent="-228600" algn="l" rtl="0" eaLnBrk="0" fontAlgn="base" hangingPunct="0">
              <a:spcBef>
                <a:spcPct val="20000"/>
              </a:spcBef>
              <a:spcAft>
                <a:spcPct val="0"/>
              </a:spcAft>
              <a:buFont typeface="Wingdings" panose="05000000000000000000" pitchFamily="2" charset="2"/>
              <a:buChar char="§"/>
              <a:defRPr sz="1800" kern="1200">
                <a:solidFill>
                  <a:schemeClr val="accent6"/>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100" kern="1200">
                <a:solidFill>
                  <a:schemeClr val="accent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75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spcBef>
                <a:spcPts val="600"/>
              </a:spcBef>
              <a:spcAft>
                <a:spcPts val="600"/>
              </a:spcAft>
            </a:pPr>
            <a:r>
              <a:rPr lang="en-GB" sz="1400" b="1" dirty="0">
                <a:solidFill>
                  <a:schemeClr val="tx2"/>
                </a:solidFill>
              </a:rPr>
              <a:t>Awarded – 100%</a:t>
            </a:r>
          </a:p>
          <a:p>
            <a:pPr>
              <a:lnSpc>
                <a:spcPct val="120000"/>
              </a:lnSpc>
              <a:spcBef>
                <a:spcPts val="600"/>
              </a:spcBef>
              <a:spcAft>
                <a:spcPts val="600"/>
              </a:spcAft>
            </a:pPr>
            <a:r>
              <a:rPr lang="en-GB" sz="1400" b="1" dirty="0">
                <a:solidFill>
                  <a:schemeClr val="tx2"/>
                </a:solidFill>
              </a:rPr>
              <a:t>Call-Off – 32%</a:t>
            </a:r>
          </a:p>
          <a:p>
            <a:pPr>
              <a:lnSpc>
                <a:spcPct val="120000"/>
              </a:lnSpc>
              <a:spcBef>
                <a:spcPts val="600"/>
              </a:spcBef>
              <a:spcAft>
                <a:spcPts val="600"/>
              </a:spcAft>
            </a:pPr>
            <a:r>
              <a:rPr lang="en-GB" sz="1400" b="1" dirty="0">
                <a:solidFill>
                  <a:schemeClr val="tx2"/>
                </a:solidFill>
              </a:rPr>
              <a:t>Savings between 35% – 70%</a:t>
            </a:r>
          </a:p>
          <a:p>
            <a:pPr>
              <a:lnSpc>
                <a:spcPct val="120000"/>
              </a:lnSpc>
              <a:spcBef>
                <a:spcPts val="600"/>
              </a:spcBef>
              <a:spcAft>
                <a:spcPts val="600"/>
              </a:spcAft>
            </a:pPr>
            <a:r>
              <a:rPr lang="en-GB" sz="1400" b="1" dirty="0">
                <a:solidFill>
                  <a:schemeClr val="tx2"/>
                </a:solidFill>
              </a:rPr>
              <a:t>Migrations Complete – 5%</a:t>
            </a:r>
          </a:p>
          <a:p>
            <a:pPr>
              <a:lnSpc>
                <a:spcPct val="120000"/>
              </a:lnSpc>
              <a:spcBef>
                <a:spcPts val="600"/>
              </a:spcBef>
              <a:spcAft>
                <a:spcPts val="600"/>
              </a:spcAft>
            </a:pPr>
            <a:r>
              <a:rPr lang="en-GB" sz="1400" b="1" dirty="0">
                <a:solidFill>
                  <a:schemeClr val="tx2"/>
                </a:solidFill>
              </a:rPr>
              <a:t>Total Circuits – 1,131</a:t>
            </a:r>
          </a:p>
          <a:p>
            <a:pPr>
              <a:lnSpc>
                <a:spcPct val="120000"/>
              </a:lnSpc>
              <a:spcBef>
                <a:spcPts val="600"/>
              </a:spcBef>
              <a:spcAft>
                <a:spcPts val="600"/>
              </a:spcAft>
            </a:pPr>
            <a:r>
              <a:rPr lang="en-GB" sz="1400" b="1" dirty="0">
                <a:solidFill>
                  <a:schemeClr val="tx2"/>
                </a:solidFill>
              </a:rPr>
              <a:t>Leading nationally in migrations to HSCN</a:t>
            </a:r>
          </a:p>
          <a:p>
            <a:pPr>
              <a:lnSpc>
                <a:spcPct val="120000"/>
              </a:lnSpc>
              <a:spcBef>
                <a:spcPts val="600"/>
              </a:spcBef>
              <a:spcAft>
                <a:spcPts val="600"/>
              </a:spcAft>
            </a:pPr>
            <a:r>
              <a:rPr lang="en-GB" sz="1400" b="1" dirty="0">
                <a:solidFill>
                  <a:schemeClr val="tx2"/>
                </a:solidFill>
              </a:rPr>
              <a:t>11% of total N3/TN Estate</a:t>
            </a:r>
          </a:p>
          <a:p>
            <a:pPr>
              <a:lnSpc>
                <a:spcPct val="120000"/>
              </a:lnSpc>
              <a:spcBef>
                <a:spcPts val="600"/>
              </a:spcBef>
              <a:spcAft>
                <a:spcPts val="600"/>
              </a:spcAft>
            </a:pPr>
            <a:r>
              <a:rPr lang="en-GB" sz="1400" b="1" dirty="0">
                <a:solidFill>
                  <a:schemeClr val="tx2"/>
                </a:solidFill>
              </a:rPr>
              <a:t>North East AP – Awarded</a:t>
            </a:r>
          </a:p>
          <a:p>
            <a:pPr marL="0" indent="0">
              <a:lnSpc>
                <a:spcPct val="120000"/>
              </a:lnSpc>
              <a:spcBef>
                <a:spcPts val="600"/>
              </a:spcBef>
              <a:spcAft>
                <a:spcPts val="600"/>
              </a:spcAft>
              <a:buFont typeface="Arial" panose="020B0604020202020204" pitchFamily="34" charset="0"/>
              <a:buNone/>
            </a:pPr>
            <a:endParaRPr lang="en-GB" sz="1400" b="1" dirty="0">
              <a:solidFill>
                <a:schemeClr val="tx2"/>
              </a:solidFill>
            </a:endParaRPr>
          </a:p>
        </p:txBody>
      </p:sp>
    </p:spTree>
    <p:extLst>
      <p:ext uri="{BB962C8B-B14F-4D97-AF65-F5344CB8AC3E}">
        <p14:creationId xmlns:p14="http://schemas.microsoft.com/office/powerpoint/2010/main" val="849736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a:extLst>
              <a:ext uri="{FF2B5EF4-FFF2-40B4-BE49-F238E27FC236}">
                <a16:creationId xmlns:a16="http://schemas.microsoft.com/office/drawing/2014/main" id="{3E1EB1F5-84CE-4509-A0E3-F1E0942475AF}"/>
              </a:ext>
            </a:extLst>
          </p:cNvPr>
          <p:cNvSpPr/>
          <p:nvPr/>
        </p:nvSpPr>
        <p:spPr>
          <a:xfrm>
            <a:off x="4279687" y="968036"/>
            <a:ext cx="4667979" cy="4111800"/>
          </a:xfrm>
          <a:prstGeom prst="ellipse">
            <a:avLst/>
          </a:prstGeom>
          <a:solidFill>
            <a:schemeClr val="accent6">
              <a:lumMod val="40000"/>
              <a:lumOff val="60000"/>
            </a:schemeClr>
          </a:solidFill>
          <a:ln>
            <a:noFill/>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defRPr/>
            </a:pPr>
            <a:r>
              <a:rPr lang="en-GB" sz="3200" b="1" dirty="0"/>
              <a:t>CNSP</a:t>
            </a:r>
          </a:p>
        </p:txBody>
      </p:sp>
      <p:sp>
        <p:nvSpPr>
          <p:cNvPr id="2" name="Title 1">
            <a:extLst>
              <a:ext uri="{FF2B5EF4-FFF2-40B4-BE49-F238E27FC236}">
                <a16:creationId xmlns:a16="http://schemas.microsoft.com/office/drawing/2014/main" id="{4719F672-CED9-4F4A-8F5F-F2C093BDA750}"/>
              </a:ext>
            </a:extLst>
          </p:cNvPr>
          <p:cNvSpPr>
            <a:spLocks noGrp="1"/>
          </p:cNvSpPr>
          <p:nvPr>
            <p:ph type="title"/>
          </p:nvPr>
        </p:nvSpPr>
        <p:spPr>
          <a:xfrm>
            <a:off x="233044" y="228030"/>
            <a:ext cx="7631113" cy="528637"/>
          </a:xfrm>
        </p:spPr>
        <p:txBody>
          <a:bodyPr>
            <a:normAutofit/>
          </a:bodyPr>
          <a:lstStyle/>
          <a:p>
            <a:pPr>
              <a:defRPr/>
            </a:pPr>
            <a:r>
              <a:rPr lang="en-GB" dirty="0">
                <a:solidFill>
                  <a:schemeClr val="tx2"/>
                </a:solidFill>
              </a:rPr>
              <a:t>NHS Digital’s Role:</a:t>
            </a:r>
          </a:p>
        </p:txBody>
      </p:sp>
      <p:sp>
        <p:nvSpPr>
          <p:cNvPr id="15364" name="Slide Number Placeholder 3">
            <a:extLst>
              <a:ext uri="{FF2B5EF4-FFF2-40B4-BE49-F238E27FC236}">
                <a16:creationId xmlns:a16="http://schemas.microsoft.com/office/drawing/2014/main" id="{944FD754-ED0A-4672-B37D-C3C14C4F66F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accent1"/>
                </a:solidFill>
                <a:latin typeface="Arial" panose="020B0604020202020204" pitchFamily="34" charset="0"/>
              </a:defRPr>
            </a:lvl1pPr>
            <a:lvl2pPr marL="742950" indent="-285750">
              <a:spcBef>
                <a:spcPct val="20000"/>
              </a:spcBef>
              <a:buFont typeface="Arial" panose="020B0604020202020204" pitchFamily="34" charset="0"/>
              <a:buChar char="–"/>
              <a:defRPr sz="2100">
                <a:solidFill>
                  <a:schemeClr val="accent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accent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accent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defRPr>
            </a:lvl9pPr>
          </a:lstStyle>
          <a:p>
            <a:pPr>
              <a:spcBef>
                <a:spcPct val="0"/>
              </a:spcBef>
              <a:buFontTx/>
              <a:buNone/>
            </a:pPr>
            <a:fld id="{FFFEA15B-E636-44F4-9D0F-8D7049E70F35}" type="slidenum">
              <a:rPr lang="en-GB" altLang="en-US" sz="1000" smtClean="0">
                <a:solidFill>
                  <a:srgbClr val="424D58"/>
                </a:solidFill>
              </a:rPr>
              <a:pPr>
                <a:spcBef>
                  <a:spcPct val="0"/>
                </a:spcBef>
                <a:buFontTx/>
                <a:buNone/>
              </a:pPr>
              <a:t>4</a:t>
            </a:fld>
            <a:endParaRPr lang="en-GB" altLang="en-US" sz="1000" dirty="0">
              <a:solidFill>
                <a:srgbClr val="424D58"/>
              </a:solidFill>
            </a:endParaRPr>
          </a:p>
        </p:txBody>
      </p:sp>
      <p:sp>
        <p:nvSpPr>
          <p:cNvPr id="5" name="Oval 4">
            <a:extLst>
              <a:ext uri="{FF2B5EF4-FFF2-40B4-BE49-F238E27FC236}">
                <a16:creationId xmlns:a16="http://schemas.microsoft.com/office/drawing/2014/main" id="{804627AF-EEAF-4586-A5C3-7A603E6F2E61}"/>
              </a:ext>
            </a:extLst>
          </p:cNvPr>
          <p:cNvSpPr/>
          <p:nvPr/>
        </p:nvSpPr>
        <p:spPr>
          <a:xfrm>
            <a:off x="156833" y="1095913"/>
            <a:ext cx="1180012" cy="1080000"/>
          </a:xfrm>
          <a:prstGeom prst="ellipse">
            <a:avLst/>
          </a:prstGeom>
          <a:ln>
            <a:noFill/>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defRPr/>
            </a:pPr>
            <a:r>
              <a:rPr lang="en-GB" sz="1100" b="1" dirty="0"/>
              <a:t>NHS Digital HSCN</a:t>
            </a:r>
          </a:p>
          <a:p>
            <a:pPr algn="ctr">
              <a:defRPr/>
            </a:pPr>
            <a:r>
              <a:rPr lang="en-GB" sz="1100" b="1" dirty="0"/>
              <a:t>Field Force</a:t>
            </a:r>
          </a:p>
        </p:txBody>
      </p:sp>
      <p:sp>
        <p:nvSpPr>
          <p:cNvPr id="6" name="Oval 5">
            <a:extLst>
              <a:ext uri="{FF2B5EF4-FFF2-40B4-BE49-F238E27FC236}">
                <a16:creationId xmlns:a16="http://schemas.microsoft.com/office/drawing/2014/main" id="{46DAEAB7-CD34-4CAA-90BE-117967A536FC}"/>
              </a:ext>
            </a:extLst>
          </p:cNvPr>
          <p:cNvSpPr/>
          <p:nvPr/>
        </p:nvSpPr>
        <p:spPr>
          <a:xfrm>
            <a:off x="156833" y="3922952"/>
            <a:ext cx="1180012" cy="1080000"/>
          </a:xfrm>
          <a:prstGeom prst="ellipse">
            <a:avLst/>
          </a:prstGeom>
          <a:ln>
            <a:noFill/>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defRPr/>
            </a:pPr>
            <a:r>
              <a:rPr lang="en-GB" sz="1100" b="1" dirty="0"/>
              <a:t>NHS Digital HSCN</a:t>
            </a:r>
          </a:p>
          <a:p>
            <a:pPr algn="ctr">
              <a:defRPr/>
            </a:pPr>
            <a:r>
              <a:rPr lang="en-GB" sz="1100" b="1" dirty="0"/>
              <a:t>Deployment Office</a:t>
            </a:r>
          </a:p>
        </p:txBody>
      </p:sp>
      <p:sp>
        <p:nvSpPr>
          <p:cNvPr id="7" name="Up-Down Arrow 7">
            <a:extLst>
              <a:ext uri="{FF2B5EF4-FFF2-40B4-BE49-F238E27FC236}">
                <a16:creationId xmlns:a16="http://schemas.microsoft.com/office/drawing/2014/main" id="{2E6B5AC5-76AD-45A8-B4E4-09622961EBD7}"/>
              </a:ext>
            </a:extLst>
          </p:cNvPr>
          <p:cNvSpPr/>
          <p:nvPr/>
        </p:nvSpPr>
        <p:spPr>
          <a:xfrm rot="10800000">
            <a:off x="615141" y="2192370"/>
            <a:ext cx="288000" cy="1712652"/>
          </a:xfrm>
          <a:prstGeom prst="upDownArrow">
            <a:avLst/>
          </a:prstGeom>
          <a:ln>
            <a:no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GB" dirty="0"/>
          </a:p>
        </p:txBody>
      </p:sp>
      <p:sp>
        <p:nvSpPr>
          <p:cNvPr id="8" name="TextBox 15">
            <a:extLst>
              <a:ext uri="{FF2B5EF4-FFF2-40B4-BE49-F238E27FC236}">
                <a16:creationId xmlns:a16="http://schemas.microsoft.com/office/drawing/2014/main" id="{E0608B3A-28F3-4F9D-A620-000214D3A7D8}"/>
              </a:ext>
            </a:extLst>
          </p:cNvPr>
          <p:cNvSpPr txBox="1">
            <a:spLocks noChangeArrowheads="1"/>
          </p:cNvSpPr>
          <p:nvPr/>
        </p:nvSpPr>
        <p:spPr bwMode="auto">
          <a:xfrm>
            <a:off x="866068" y="2767533"/>
            <a:ext cx="9907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chemeClr val="accent1"/>
                </a:solidFill>
                <a:latin typeface="Arial" panose="020B0604020202020204" pitchFamily="34" charset="0"/>
              </a:defRPr>
            </a:lvl1pPr>
            <a:lvl2pPr marL="742950" indent="-285750">
              <a:spcBef>
                <a:spcPct val="20000"/>
              </a:spcBef>
              <a:buFont typeface="Arial" panose="020B0604020202020204" pitchFamily="34" charset="0"/>
              <a:buChar char="–"/>
              <a:defRPr sz="2100">
                <a:solidFill>
                  <a:schemeClr val="accent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accent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accent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defRPr>
            </a:lvl9pPr>
          </a:lstStyle>
          <a:p>
            <a:pPr>
              <a:spcBef>
                <a:spcPct val="0"/>
              </a:spcBef>
              <a:buFontTx/>
              <a:buNone/>
            </a:pPr>
            <a:r>
              <a:rPr lang="en-GB" altLang="en-US" sz="1000" b="1" dirty="0">
                <a:solidFill>
                  <a:schemeClr val="tx1"/>
                </a:solidFill>
              </a:rPr>
              <a:t>Sharing of Intelligence</a:t>
            </a:r>
          </a:p>
        </p:txBody>
      </p:sp>
      <p:sp>
        <p:nvSpPr>
          <p:cNvPr id="12" name="Oval 11">
            <a:extLst>
              <a:ext uri="{FF2B5EF4-FFF2-40B4-BE49-F238E27FC236}">
                <a16:creationId xmlns:a16="http://schemas.microsoft.com/office/drawing/2014/main" id="{4B444E7E-D99A-4511-9B37-AA87E390E375}"/>
              </a:ext>
            </a:extLst>
          </p:cNvPr>
          <p:cNvSpPr/>
          <p:nvPr/>
        </p:nvSpPr>
        <p:spPr>
          <a:xfrm>
            <a:off x="5045682" y="1710457"/>
            <a:ext cx="1265826" cy="1080000"/>
          </a:xfrm>
          <a:prstGeom prst="ellipse">
            <a:avLst/>
          </a:prstGeom>
          <a:solidFill>
            <a:schemeClr val="accent4">
              <a:lumMod val="50000"/>
            </a:schemeClr>
          </a:solidFill>
          <a:ln>
            <a:noFill/>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defRPr/>
            </a:pPr>
            <a:r>
              <a:rPr lang="en-GB" sz="1100" dirty="0"/>
              <a:t>Consumer Liaison</a:t>
            </a:r>
          </a:p>
        </p:txBody>
      </p:sp>
      <p:sp>
        <p:nvSpPr>
          <p:cNvPr id="14" name="Up-Down Arrow 7">
            <a:extLst>
              <a:ext uri="{FF2B5EF4-FFF2-40B4-BE49-F238E27FC236}">
                <a16:creationId xmlns:a16="http://schemas.microsoft.com/office/drawing/2014/main" id="{E4DC8231-406A-48A2-A39B-C43A37C04A76}"/>
              </a:ext>
            </a:extLst>
          </p:cNvPr>
          <p:cNvSpPr/>
          <p:nvPr/>
        </p:nvSpPr>
        <p:spPr>
          <a:xfrm rot="5400000">
            <a:off x="2343063" y="504156"/>
            <a:ext cx="288000" cy="2300435"/>
          </a:xfrm>
          <a:prstGeom prst="upDownArrow">
            <a:avLst/>
          </a:prstGeom>
          <a:ln>
            <a:no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GB" dirty="0"/>
          </a:p>
        </p:txBody>
      </p:sp>
      <p:sp>
        <p:nvSpPr>
          <p:cNvPr id="27" name="Up-Down Arrow 7">
            <a:extLst>
              <a:ext uri="{FF2B5EF4-FFF2-40B4-BE49-F238E27FC236}">
                <a16:creationId xmlns:a16="http://schemas.microsoft.com/office/drawing/2014/main" id="{EEE4ACA0-2CAB-4F32-AB43-37224B3E0DD4}"/>
              </a:ext>
            </a:extLst>
          </p:cNvPr>
          <p:cNvSpPr/>
          <p:nvPr/>
        </p:nvSpPr>
        <p:spPr>
          <a:xfrm rot="6557692">
            <a:off x="2017413" y="1340260"/>
            <a:ext cx="288000" cy="1784512"/>
          </a:xfrm>
          <a:prstGeom prst="upDownArrow">
            <a:avLst/>
          </a:prstGeom>
          <a:ln>
            <a:no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GB" dirty="0"/>
          </a:p>
        </p:txBody>
      </p:sp>
      <p:sp>
        <p:nvSpPr>
          <p:cNvPr id="29" name="TextBox 19">
            <a:extLst>
              <a:ext uri="{FF2B5EF4-FFF2-40B4-BE49-F238E27FC236}">
                <a16:creationId xmlns:a16="http://schemas.microsoft.com/office/drawing/2014/main" id="{DE0FCDD8-CCB6-42E4-A583-74A699717692}"/>
              </a:ext>
            </a:extLst>
          </p:cNvPr>
          <p:cNvSpPr txBox="1">
            <a:spLocks noChangeArrowheads="1"/>
          </p:cNvSpPr>
          <p:nvPr/>
        </p:nvSpPr>
        <p:spPr bwMode="auto">
          <a:xfrm>
            <a:off x="1270370" y="3401101"/>
            <a:ext cx="296857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chemeClr val="accent1"/>
                </a:solidFill>
                <a:latin typeface="Arial" panose="020B0604020202020204" pitchFamily="34" charset="0"/>
              </a:defRPr>
            </a:lvl1pPr>
            <a:lvl2pPr marL="742950" indent="-285750">
              <a:spcBef>
                <a:spcPct val="20000"/>
              </a:spcBef>
              <a:buFont typeface="Arial" panose="020B0604020202020204" pitchFamily="34" charset="0"/>
              <a:buChar char="–"/>
              <a:defRPr sz="2100">
                <a:solidFill>
                  <a:schemeClr val="accent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accent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accent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defRPr>
            </a:lvl9pPr>
          </a:lstStyle>
          <a:p>
            <a:pPr>
              <a:spcBef>
                <a:spcPct val="0"/>
              </a:spcBef>
              <a:buFontTx/>
              <a:buNone/>
            </a:pPr>
            <a:r>
              <a:rPr lang="en-GB" altLang="en-US" sz="1000" b="1" dirty="0">
                <a:solidFill>
                  <a:schemeClr val="tx1"/>
                </a:solidFill>
              </a:rPr>
              <a:t>Management Information</a:t>
            </a:r>
          </a:p>
          <a:p>
            <a:pPr>
              <a:spcBef>
                <a:spcPct val="0"/>
              </a:spcBef>
              <a:buFontTx/>
              <a:buNone/>
            </a:pPr>
            <a:r>
              <a:rPr lang="en-GB" altLang="en-US" sz="1000" b="1" dirty="0">
                <a:solidFill>
                  <a:schemeClr val="tx1"/>
                </a:solidFill>
              </a:rPr>
              <a:t>(Contracted)</a:t>
            </a:r>
          </a:p>
          <a:p>
            <a:pPr marL="171450" indent="-171450">
              <a:defRPr/>
            </a:pPr>
            <a:r>
              <a:rPr lang="en-GB" sz="1000" dirty="0">
                <a:solidFill>
                  <a:schemeClr val="tx1"/>
                </a:solidFill>
              </a:rPr>
              <a:t>Migration Forecasting</a:t>
            </a:r>
          </a:p>
          <a:p>
            <a:pPr marL="171450" indent="-171450">
              <a:defRPr/>
            </a:pPr>
            <a:r>
              <a:rPr lang="en-GB" sz="1000" dirty="0">
                <a:solidFill>
                  <a:schemeClr val="tx1"/>
                </a:solidFill>
              </a:rPr>
              <a:t>Migration Progress Reporting</a:t>
            </a:r>
          </a:p>
          <a:p>
            <a:pPr marL="171450" indent="-171450">
              <a:defRPr/>
            </a:pPr>
            <a:r>
              <a:rPr lang="en-GB" sz="1000" dirty="0">
                <a:solidFill>
                  <a:schemeClr val="tx1"/>
                </a:solidFill>
              </a:rPr>
              <a:t>Migration Completion</a:t>
            </a:r>
          </a:p>
        </p:txBody>
      </p:sp>
      <p:sp>
        <p:nvSpPr>
          <p:cNvPr id="23" name="Oval 22">
            <a:extLst>
              <a:ext uri="{FF2B5EF4-FFF2-40B4-BE49-F238E27FC236}">
                <a16:creationId xmlns:a16="http://schemas.microsoft.com/office/drawing/2014/main" id="{1994BC8D-018B-4EF0-BFB5-5E66FFEFFC0D}"/>
              </a:ext>
            </a:extLst>
          </p:cNvPr>
          <p:cNvSpPr/>
          <p:nvPr/>
        </p:nvSpPr>
        <p:spPr>
          <a:xfrm>
            <a:off x="3646906" y="1095913"/>
            <a:ext cx="1439883" cy="1280085"/>
          </a:xfrm>
          <a:prstGeom prst="ellipse">
            <a:avLst/>
          </a:prstGeom>
          <a:solidFill>
            <a:schemeClr val="accent1"/>
          </a:solidFill>
          <a:ln>
            <a:noFill/>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defRPr/>
            </a:pPr>
            <a:r>
              <a:rPr lang="en-GB" sz="1600" b="1" dirty="0"/>
              <a:t>HSCN Consumer</a:t>
            </a:r>
          </a:p>
          <a:p>
            <a:pPr algn="ctr">
              <a:defRPr/>
            </a:pPr>
            <a:r>
              <a:rPr lang="en-GB" sz="1600" b="1" dirty="0"/>
              <a:t>(Inc. DA)</a:t>
            </a:r>
          </a:p>
        </p:txBody>
      </p:sp>
      <p:sp>
        <p:nvSpPr>
          <p:cNvPr id="33" name="TextBox 15">
            <a:extLst>
              <a:ext uri="{FF2B5EF4-FFF2-40B4-BE49-F238E27FC236}">
                <a16:creationId xmlns:a16="http://schemas.microsoft.com/office/drawing/2014/main" id="{B00684B2-BA12-41E2-9259-F546A4FAC1E7}"/>
              </a:ext>
            </a:extLst>
          </p:cNvPr>
          <p:cNvSpPr txBox="1">
            <a:spLocks noChangeArrowheads="1"/>
          </p:cNvSpPr>
          <p:nvPr/>
        </p:nvSpPr>
        <p:spPr bwMode="auto">
          <a:xfrm>
            <a:off x="2126986" y="1798374"/>
            <a:ext cx="9907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chemeClr val="accent1"/>
                </a:solidFill>
                <a:latin typeface="Arial" panose="020B0604020202020204" pitchFamily="34" charset="0"/>
              </a:defRPr>
            </a:lvl1pPr>
            <a:lvl2pPr marL="742950" indent="-285750">
              <a:spcBef>
                <a:spcPct val="20000"/>
              </a:spcBef>
              <a:buFont typeface="Arial" panose="020B0604020202020204" pitchFamily="34" charset="0"/>
              <a:buChar char="–"/>
              <a:defRPr sz="2100">
                <a:solidFill>
                  <a:schemeClr val="accent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accent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accent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defRPr>
            </a:lvl9pPr>
          </a:lstStyle>
          <a:p>
            <a:pPr>
              <a:spcBef>
                <a:spcPct val="0"/>
              </a:spcBef>
              <a:buFontTx/>
              <a:buNone/>
            </a:pPr>
            <a:r>
              <a:rPr lang="en-GB" altLang="en-US" sz="1000" b="1" dirty="0">
                <a:solidFill>
                  <a:schemeClr val="tx1"/>
                </a:solidFill>
              </a:rPr>
              <a:t>Collaborative Engagement</a:t>
            </a:r>
          </a:p>
        </p:txBody>
      </p:sp>
      <p:sp>
        <p:nvSpPr>
          <p:cNvPr id="34" name="TextBox 15">
            <a:extLst>
              <a:ext uri="{FF2B5EF4-FFF2-40B4-BE49-F238E27FC236}">
                <a16:creationId xmlns:a16="http://schemas.microsoft.com/office/drawing/2014/main" id="{75F524A0-F31A-40EA-88C7-2107E1CD44B6}"/>
              </a:ext>
            </a:extLst>
          </p:cNvPr>
          <p:cNvSpPr txBox="1">
            <a:spLocks noChangeArrowheads="1"/>
          </p:cNvSpPr>
          <p:nvPr/>
        </p:nvSpPr>
        <p:spPr bwMode="auto">
          <a:xfrm>
            <a:off x="2559586" y="4627320"/>
            <a:ext cx="9907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chemeClr val="accent1"/>
                </a:solidFill>
                <a:latin typeface="Arial" panose="020B0604020202020204" pitchFamily="34" charset="0"/>
              </a:defRPr>
            </a:lvl1pPr>
            <a:lvl2pPr marL="742950" indent="-285750">
              <a:spcBef>
                <a:spcPct val="20000"/>
              </a:spcBef>
              <a:buFont typeface="Arial" panose="020B0604020202020204" pitchFamily="34" charset="0"/>
              <a:buChar char="–"/>
              <a:defRPr sz="2100">
                <a:solidFill>
                  <a:schemeClr val="accent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accent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accent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defRPr>
            </a:lvl9pPr>
          </a:lstStyle>
          <a:p>
            <a:pPr>
              <a:spcBef>
                <a:spcPct val="0"/>
              </a:spcBef>
              <a:buFontTx/>
              <a:buNone/>
            </a:pPr>
            <a:r>
              <a:rPr lang="en-GB" altLang="en-US" sz="1000" b="1" dirty="0">
                <a:solidFill>
                  <a:schemeClr val="tx1"/>
                </a:solidFill>
              </a:rPr>
              <a:t>Collaborative Engagement</a:t>
            </a:r>
          </a:p>
        </p:txBody>
      </p:sp>
      <p:sp>
        <p:nvSpPr>
          <p:cNvPr id="35" name="Oval 34">
            <a:extLst>
              <a:ext uri="{FF2B5EF4-FFF2-40B4-BE49-F238E27FC236}">
                <a16:creationId xmlns:a16="http://schemas.microsoft.com/office/drawing/2014/main" id="{3225ADA5-9C2A-4059-B7E0-897B54CB54B3}"/>
              </a:ext>
            </a:extLst>
          </p:cNvPr>
          <p:cNvSpPr/>
          <p:nvPr/>
        </p:nvSpPr>
        <p:spPr>
          <a:xfrm>
            <a:off x="6060592" y="1355700"/>
            <a:ext cx="1265826" cy="1080000"/>
          </a:xfrm>
          <a:prstGeom prst="ellipse">
            <a:avLst/>
          </a:prstGeom>
          <a:solidFill>
            <a:schemeClr val="accent4">
              <a:lumMod val="50000"/>
            </a:schemeClr>
          </a:solidFill>
          <a:ln>
            <a:noFill/>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defRPr/>
            </a:pPr>
            <a:r>
              <a:rPr lang="en-GB" sz="1100" dirty="0"/>
              <a:t>Call-Off</a:t>
            </a:r>
          </a:p>
        </p:txBody>
      </p:sp>
      <p:sp>
        <p:nvSpPr>
          <p:cNvPr id="36" name="Oval 35">
            <a:extLst>
              <a:ext uri="{FF2B5EF4-FFF2-40B4-BE49-F238E27FC236}">
                <a16:creationId xmlns:a16="http://schemas.microsoft.com/office/drawing/2014/main" id="{9643F884-B28E-4074-99B3-67807C81A6A8}"/>
              </a:ext>
            </a:extLst>
          </p:cNvPr>
          <p:cNvSpPr/>
          <p:nvPr/>
        </p:nvSpPr>
        <p:spPr>
          <a:xfrm>
            <a:off x="7055714" y="1735955"/>
            <a:ext cx="1265826" cy="1080000"/>
          </a:xfrm>
          <a:prstGeom prst="ellipse">
            <a:avLst/>
          </a:prstGeom>
          <a:solidFill>
            <a:schemeClr val="accent4">
              <a:lumMod val="50000"/>
            </a:schemeClr>
          </a:solidFill>
          <a:ln>
            <a:noFill/>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defRPr/>
            </a:pPr>
            <a:r>
              <a:rPr lang="en-GB" sz="1100" dirty="0"/>
              <a:t>Technical Design</a:t>
            </a:r>
          </a:p>
        </p:txBody>
      </p:sp>
      <p:sp>
        <p:nvSpPr>
          <p:cNvPr id="37" name="Oval 36">
            <a:extLst>
              <a:ext uri="{FF2B5EF4-FFF2-40B4-BE49-F238E27FC236}">
                <a16:creationId xmlns:a16="http://schemas.microsoft.com/office/drawing/2014/main" id="{411BC1A6-493D-4795-A9A7-19240B04B064}"/>
              </a:ext>
            </a:extLst>
          </p:cNvPr>
          <p:cNvSpPr/>
          <p:nvPr/>
        </p:nvSpPr>
        <p:spPr>
          <a:xfrm>
            <a:off x="7055714" y="3313838"/>
            <a:ext cx="1265826" cy="1080000"/>
          </a:xfrm>
          <a:prstGeom prst="ellipse">
            <a:avLst/>
          </a:prstGeom>
          <a:solidFill>
            <a:schemeClr val="accent4">
              <a:lumMod val="50000"/>
            </a:schemeClr>
          </a:solidFill>
          <a:ln>
            <a:noFill/>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defRPr/>
            </a:pPr>
            <a:r>
              <a:rPr lang="en-GB" sz="1100" dirty="0"/>
              <a:t>Ordering &amp; Planning</a:t>
            </a:r>
          </a:p>
        </p:txBody>
      </p:sp>
      <p:sp>
        <p:nvSpPr>
          <p:cNvPr id="38" name="Oval 37">
            <a:extLst>
              <a:ext uri="{FF2B5EF4-FFF2-40B4-BE49-F238E27FC236}">
                <a16:creationId xmlns:a16="http://schemas.microsoft.com/office/drawing/2014/main" id="{7F93B72E-F1BD-4388-85D4-5FEC4AAF4F07}"/>
              </a:ext>
            </a:extLst>
          </p:cNvPr>
          <p:cNvSpPr/>
          <p:nvPr/>
        </p:nvSpPr>
        <p:spPr>
          <a:xfrm>
            <a:off x="5051670" y="3295601"/>
            <a:ext cx="1265826" cy="1080000"/>
          </a:xfrm>
          <a:prstGeom prst="ellipse">
            <a:avLst/>
          </a:prstGeom>
          <a:solidFill>
            <a:schemeClr val="accent4">
              <a:lumMod val="50000"/>
            </a:schemeClr>
          </a:solidFill>
          <a:ln>
            <a:noFill/>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defRPr/>
            </a:pPr>
            <a:r>
              <a:rPr lang="en-GB" sz="1100" dirty="0"/>
              <a:t>Installation &amp; Migration </a:t>
            </a:r>
          </a:p>
        </p:txBody>
      </p:sp>
      <p:sp>
        <p:nvSpPr>
          <p:cNvPr id="39" name="Oval 38">
            <a:extLst>
              <a:ext uri="{FF2B5EF4-FFF2-40B4-BE49-F238E27FC236}">
                <a16:creationId xmlns:a16="http://schemas.microsoft.com/office/drawing/2014/main" id="{60821687-41AC-4BD6-B11D-A5B1C7BC4E21}"/>
              </a:ext>
            </a:extLst>
          </p:cNvPr>
          <p:cNvSpPr/>
          <p:nvPr/>
        </p:nvSpPr>
        <p:spPr>
          <a:xfrm>
            <a:off x="6053692" y="3703117"/>
            <a:ext cx="1265826" cy="1080000"/>
          </a:xfrm>
          <a:prstGeom prst="ellipse">
            <a:avLst/>
          </a:prstGeom>
          <a:solidFill>
            <a:schemeClr val="accent4">
              <a:lumMod val="50000"/>
            </a:schemeClr>
          </a:solidFill>
          <a:ln>
            <a:noFill/>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defRPr/>
            </a:pPr>
            <a:r>
              <a:rPr lang="en-GB" sz="1100" dirty="0"/>
              <a:t>Migration Scheduling</a:t>
            </a:r>
          </a:p>
        </p:txBody>
      </p:sp>
      <p:sp>
        <p:nvSpPr>
          <p:cNvPr id="11" name="Oval 10">
            <a:extLst>
              <a:ext uri="{FF2B5EF4-FFF2-40B4-BE49-F238E27FC236}">
                <a16:creationId xmlns:a16="http://schemas.microsoft.com/office/drawing/2014/main" id="{431EBC14-B749-4258-B41B-F0FD13806AC6}"/>
              </a:ext>
            </a:extLst>
          </p:cNvPr>
          <p:cNvSpPr/>
          <p:nvPr/>
        </p:nvSpPr>
        <p:spPr>
          <a:xfrm>
            <a:off x="2830635" y="2206477"/>
            <a:ext cx="2053974" cy="1550876"/>
          </a:xfrm>
          <a:prstGeom prst="ellipse">
            <a:avLst/>
          </a:prstGeom>
          <a:solidFill>
            <a:srgbClr val="C00000"/>
          </a:solidFill>
          <a:ln>
            <a:noFill/>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defRPr/>
            </a:pPr>
            <a:r>
              <a:rPr lang="en-GB" sz="2200" b="1" dirty="0"/>
              <a:t>YHPSN</a:t>
            </a:r>
          </a:p>
          <a:p>
            <a:pPr algn="ctr">
              <a:defRPr/>
            </a:pPr>
            <a:r>
              <a:rPr lang="en-GB" sz="2200" b="1" dirty="0"/>
              <a:t>NYNET</a:t>
            </a:r>
          </a:p>
          <a:p>
            <a:pPr algn="ctr">
              <a:defRPr/>
            </a:pPr>
            <a:r>
              <a:rPr lang="en-GB" sz="2200" b="1" dirty="0"/>
              <a:t>(NE AP*)</a:t>
            </a:r>
          </a:p>
        </p:txBody>
      </p:sp>
      <p:sp>
        <p:nvSpPr>
          <p:cNvPr id="40" name="Up-Down Arrow 7">
            <a:extLst>
              <a:ext uri="{FF2B5EF4-FFF2-40B4-BE49-F238E27FC236}">
                <a16:creationId xmlns:a16="http://schemas.microsoft.com/office/drawing/2014/main" id="{CF89EC92-1810-48EB-AEB3-11E58418D781}"/>
              </a:ext>
            </a:extLst>
          </p:cNvPr>
          <p:cNvSpPr/>
          <p:nvPr/>
        </p:nvSpPr>
        <p:spPr>
          <a:xfrm rot="5400000">
            <a:off x="3000705" y="2758364"/>
            <a:ext cx="288000" cy="3555628"/>
          </a:xfrm>
          <a:prstGeom prst="upDownArrow">
            <a:avLst/>
          </a:prstGeom>
          <a:ln>
            <a:no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GB" dirty="0"/>
          </a:p>
        </p:txBody>
      </p:sp>
      <p:sp>
        <p:nvSpPr>
          <p:cNvPr id="25" name="TextBox 15">
            <a:extLst>
              <a:ext uri="{FF2B5EF4-FFF2-40B4-BE49-F238E27FC236}">
                <a16:creationId xmlns:a16="http://schemas.microsoft.com/office/drawing/2014/main" id="{AB784D10-535E-46BD-BD17-50445898BA6E}"/>
              </a:ext>
            </a:extLst>
          </p:cNvPr>
          <p:cNvSpPr txBox="1">
            <a:spLocks noChangeArrowheads="1"/>
          </p:cNvSpPr>
          <p:nvPr/>
        </p:nvSpPr>
        <p:spPr bwMode="auto">
          <a:xfrm>
            <a:off x="2148687" y="1110263"/>
            <a:ext cx="9907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chemeClr val="accent1"/>
                </a:solidFill>
                <a:latin typeface="Arial" panose="020B0604020202020204" pitchFamily="34" charset="0"/>
              </a:defRPr>
            </a:lvl1pPr>
            <a:lvl2pPr marL="742950" indent="-285750">
              <a:spcBef>
                <a:spcPct val="20000"/>
              </a:spcBef>
              <a:buFont typeface="Arial" panose="020B0604020202020204" pitchFamily="34" charset="0"/>
              <a:buChar char="–"/>
              <a:defRPr sz="2100">
                <a:solidFill>
                  <a:schemeClr val="accent1"/>
                </a:solidFill>
                <a:latin typeface="Arial" panose="020B0604020202020204" pitchFamily="34" charset="0"/>
              </a:defRPr>
            </a:lvl2pPr>
            <a:lvl3pPr marL="1143000" indent="-228600">
              <a:spcBef>
                <a:spcPct val="20000"/>
              </a:spcBef>
              <a:buFont typeface="Arial" panose="020B0604020202020204" pitchFamily="34" charset="0"/>
              <a:buChar char="•"/>
              <a:defRPr>
                <a:solidFill>
                  <a:schemeClr val="accent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accent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defRPr>
            </a:lvl9pPr>
          </a:lstStyle>
          <a:p>
            <a:pPr>
              <a:spcBef>
                <a:spcPct val="0"/>
              </a:spcBef>
              <a:buFontTx/>
              <a:buNone/>
            </a:pPr>
            <a:r>
              <a:rPr lang="en-GB" altLang="en-US" sz="1000" b="1" dirty="0">
                <a:solidFill>
                  <a:schemeClr val="tx1"/>
                </a:solidFill>
              </a:rPr>
              <a:t>Supporting Consumers</a:t>
            </a:r>
          </a:p>
        </p:txBody>
      </p:sp>
    </p:spTree>
    <p:extLst>
      <p:ext uri="{BB962C8B-B14F-4D97-AF65-F5344CB8AC3E}">
        <p14:creationId xmlns:p14="http://schemas.microsoft.com/office/powerpoint/2010/main" val="3335086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FFDABC-7D7C-4E2E-8B24-2D16C1F973F5}"/>
              </a:ext>
            </a:extLst>
          </p:cNvPr>
          <p:cNvSpPr>
            <a:spLocks noGrp="1"/>
          </p:cNvSpPr>
          <p:nvPr>
            <p:ph type="title"/>
          </p:nvPr>
        </p:nvSpPr>
        <p:spPr>
          <a:xfrm>
            <a:off x="324074" y="256305"/>
            <a:ext cx="7814400" cy="529568"/>
          </a:xfrm>
        </p:spPr>
        <p:txBody>
          <a:bodyPr>
            <a:noAutofit/>
          </a:bodyPr>
          <a:lstStyle/>
          <a:p>
            <a:r>
              <a:rPr lang="en-GB" sz="2400" dirty="0">
                <a:solidFill>
                  <a:schemeClr val="tx2"/>
                </a:solidFill>
              </a:rPr>
              <a:t>NHS Digital - Key Messages:</a:t>
            </a:r>
          </a:p>
        </p:txBody>
      </p:sp>
      <p:sp>
        <p:nvSpPr>
          <p:cNvPr id="5" name="Content Placeholder 4">
            <a:extLst>
              <a:ext uri="{FF2B5EF4-FFF2-40B4-BE49-F238E27FC236}">
                <a16:creationId xmlns:a16="http://schemas.microsoft.com/office/drawing/2014/main" id="{57DA9B1D-0602-414C-8B96-BCE5858986C3}"/>
              </a:ext>
            </a:extLst>
          </p:cNvPr>
          <p:cNvSpPr>
            <a:spLocks noGrp="1"/>
          </p:cNvSpPr>
          <p:nvPr>
            <p:ph idx="1"/>
          </p:nvPr>
        </p:nvSpPr>
        <p:spPr>
          <a:xfrm>
            <a:off x="324073" y="937057"/>
            <a:ext cx="8499415" cy="3540676"/>
          </a:xfrm>
        </p:spPr>
        <p:txBody>
          <a:bodyPr anchor="t">
            <a:noAutofit/>
          </a:bodyPr>
          <a:lstStyle/>
          <a:p>
            <a:pPr marL="0" indent="0">
              <a:lnSpc>
                <a:spcPct val="120000"/>
              </a:lnSpc>
              <a:spcBef>
                <a:spcPts val="600"/>
              </a:spcBef>
              <a:spcAft>
                <a:spcPts val="600"/>
              </a:spcAft>
              <a:buNone/>
            </a:pPr>
            <a:r>
              <a:rPr lang="en-GB" sz="1600" b="1" dirty="0">
                <a:solidFill>
                  <a:schemeClr val="tx2"/>
                </a:solidFill>
              </a:rPr>
              <a:t>Driving prompt and successful HSCN procurement:</a:t>
            </a:r>
            <a:endParaRPr lang="en-GB" sz="1600" b="1" dirty="0"/>
          </a:p>
          <a:p>
            <a:pPr algn="just">
              <a:lnSpc>
                <a:spcPct val="120000"/>
              </a:lnSpc>
              <a:spcBef>
                <a:spcPts val="600"/>
              </a:spcBef>
              <a:spcAft>
                <a:spcPts val="600"/>
              </a:spcAft>
            </a:pPr>
            <a:r>
              <a:rPr lang="en-GB" sz="1450" dirty="0"/>
              <a:t>A diverse supplier market for HSCN services is in place and level of competition is good – 23 CNSP are ready to sell across the market place</a:t>
            </a:r>
          </a:p>
          <a:p>
            <a:pPr algn="just">
              <a:lnSpc>
                <a:spcPct val="120000"/>
              </a:lnSpc>
              <a:spcBef>
                <a:spcPts val="600"/>
              </a:spcBef>
              <a:spcAft>
                <a:spcPts val="600"/>
              </a:spcAft>
            </a:pPr>
            <a:r>
              <a:rPr lang="en-GB" sz="1450" dirty="0"/>
              <a:t>Lots of organisations have already concluded procurement for HSCN. Those who haven’t are in the minority. (Yorkshire &amp; Humber make up 12% of the TN/N3 estate).</a:t>
            </a:r>
          </a:p>
          <a:p>
            <a:pPr algn="just">
              <a:lnSpc>
                <a:spcPct val="120000"/>
              </a:lnSpc>
              <a:spcBef>
                <a:spcPts val="600"/>
              </a:spcBef>
              <a:spcAft>
                <a:spcPts val="600"/>
              </a:spcAft>
            </a:pPr>
            <a:r>
              <a:rPr lang="en-GB" sz="1450" dirty="0"/>
              <a:t>If not already done, you should initiate HSCN Call-Off &amp; Order Process no later than end December 2018 to avoid a loss of connection.  </a:t>
            </a:r>
          </a:p>
          <a:p>
            <a:pPr algn="just">
              <a:spcBef>
                <a:spcPts val="600"/>
              </a:spcBef>
              <a:spcAft>
                <a:spcPts val="600"/>
              </a:spcAft>
            </a:pPr>
            <a:r>
              <a:rPr lang="en-GB" sz="1450" dirty="0"/>
              <a:t>Voice and Video overlay services will not be supported over HSCN and you need to replace/cease.</a:t>
            </a:r>
          </a:p>
          <a:p>
            <a:pPr algn="just">
              <a:spcBef>
                <a:spcPts val="600"/>
              </a:spcBef>
              <a:spcAft>
                <a:spcPts val="600"/>
              </a:spcAft>
            </a:pPr>
            <a:r>
              <a:rPr lang="en-GB" sz="1450" dirty="0"/>
              <a:t>50% of the migrations to date have been within Yorkshire &amp; Humber - without significant issue, so you can be confident in your migration.  </a:t>
            </a:r>
          </a:p>
          <a:p>
            <a:pPr algn="just">
              <a:spcBef>
                <a:spcPts val="600"/>
              </a:spcBef>
              <a:spcAft>
                <a:spcPts val="600"/>
              </a:spcAft>
            </a:pPr>
            <a:r>
              <a:rPr lang="en-GB" sz="1450" dirty="0"/>
              <a:t>Forecast tells us that a queue to migrate will begin forming soon.  The best way to minimise impact and safeguard your preferred migration date, will be to plan and progress your migration early.</a:t>
            </a:r>
          </a:p>
        </p:txBody>
      </p:sp>
    </p:spTree>
    <p:extLst>
      <p:ext uri="{BB962C8B-B14F-4D97-AF65-F5344CB8AC3E}">
        <p14:creationId xmlns:p14="http://schemas.microsoft.com/office/powerpoint/2010/main" val="562582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FFDABC-7D7C-4E2E-8B24-2D16C1F973F5}"/>
              </a:ext>
            </a:extLst>
          </p:cNvPr>
          <p:cNvSpPr>
            <a:spLocks noGrp="1"/>
          </p:cNvSpPr>
          <p:nvPr>
            <p:ph type="title"/>
          </p:nvPr>
        </p:nvSpPr>
        <p:spPr>
          <a:xfrm>
            <a:off x="324074" y="256305"/>
            <a:ext cx="7814400" cy="529568"/>
          </a:xfrm>
        </p:spPr>
        <p:txBody>
          <a:bodyPr>
            <a:noAutofit/>
          </a:bodyPr>
          <a:lstStyle/>
          <a:p>
            <a:r>
              <a:rPr lang="en-GB" sz="2400" dirty="0">
                <a:solidFill>
                  <a:schemeClr val="tx2"/>
                </a:solidFill>
              </a:rPr>
              <a:t>NHS Digital - Key Messages:</a:t>
            </a:r>
          </a:p>
        </p:txBody>
      </p:sp>
      <p:sp>
        <p:nvSpPr>
          <p:cNvPr id="5" name="Content Placeholder 4">
            <a:extLst>
              <a:ext uri="{FF2B5EF4-FFF2-40B4-BE49-F238E27FC236}">
                <a16:creationId xmlns:a16="http://schemas.microsoft.com/office/drawing/2014/main" id="{57DA9B1D-0602-414C-8B96-BCE5858986C3}"/>
              </a:ext>
            </a:extLst>
          </p:cNvPr>
          <p:cNvSpPr>
            <a:spLocks noGrp="1"/>
          </p:cNvSpPr>
          <p:nvPr>
            <p:ph idx="1"/>
          </p:nvPr>
        </p:nvSpPr>
        <p:spPr>
          <a:xfrm>
            <a:off x="324074" y="937056"/>
            <a:ext cx="8280920" cy="3863543"/>
          </a:xfrm>
        </p:spPr>
        <p:txBody>
          <a:bodyPr anchor="t">
            <a:noAutofit/>
          </a:bodyPr>
          <a:lstStyle/>
          <a:p>
            <a:pPr marL="0" indent="0">
              <a:lnSpc>
                <a:spcPct val="120000"/>
              </a:lnSpc>
              <a:spcBef>
                <a:spcPts val="600"/>
              </a:spcBef>
              <a:spcAft>
                <a:spcPts val="600"/>
              </a:spcAft>
              <a:buNone/>
            </a:pPr>
            <a:r>
              <a:rPr lang="en-GB" sz="1600" b="1" dirty="0">
                <a:solidFill>
                  <a:schemeClr val="tx2"/>
                </a:solidFill>
              </a:rPr>
              <a:t>Achieving efficiencies and value for money:</a:t>
            </a:r>
            <a:endParaRPr lang="en-GB" sz="1600" b="1" dirty="0"/>
          </a:p>
          <a:p>
            <a:pPr algn="just">
              <a:lnSpc>
                <a:spcPct val="120000"/>
              </a:lnSpc>
              <a:spcBef>
                <a:spcPts val="600"/>
              </a:spcBef>
              <a:spcAft>
                <a:spcPts val="600"/>
              </a:spcAft>
            </a:pPr>
            <a:r>
              <a:rPr lang="en-GB" sz="1450" dirty="0"/>
              <a:t>Consumers are reminded to enter into a Call-Off to obtain accurate pricing based on technical design.</a:t>
            </a:r>
          </a:p>
          <a:p>
            <a:pPr algn="just">
              <a:lnSpc>
                <a:spcPct val="120000"/>
              </a:lnSpc>
              <a:spcBef>
                <a:spcPts val="600"/>
              </a:spcBef>
              <a:spcAft>
                <a:spcPts val="600"/>
              </a:spcAft>
            </a:pPr>
            <a:r>
              <a:rPr lang="en-GB" sz="1450" dirty="0"/>
              <a:t>Efficiencies: compare like for like for efficiencies but look for opportunities to modernise/rationalise your network.</a:t>
            </a:r>
          </a:p>
          <a:p>
            <a:pPr algn="just">
              <a:lnSpc>
                <a:spcPct val="120000"/>
              </a:lnSpc>
              <a:spcBef>
                <a:spcPts val="600"/>
              </a:spcBef>
              <a:spcAft>
                <a:spcPts val="600"/>
              </a:spcAft>
            </a:pPr>
            <a:r>
              <a:rPr lang="en-GB" sz="1450" dirty="0"/>
              <a:t>Direct Award outside of the YHPSN Framework/NYNET (or North East AP) may place your devolved funding at risk.</a:t>
            </a:r>
          </a:p>
          <a:p>
            <a:pPr algn="just">
              <a:spcBef>
                <a:spcPts val="600"/>
              </a:spcBef>
              <a:spcAft>
                <a:spcPts val="600"/>
              </a:spcAft>
            </a:pPr>
            <a:r>
              <a:rPr lang="en-GB" sz="1450" dirty="0"/>
              <a:t>NHS Digital engage directly with suppliers where performance requires improvement through the HSCN Deployment Office.</a:t>
            </a:r>
          </a:p>
          <a:p>
            <a:pPr algn="just">
              <a:spcBef>
                <a:spcPts val="600"/>
              </a:spcBef>
              <a:spcAft>
                <a:spcPts val="600"/>
              </a:spcAft>
            </a:pPr>
            <a:r>
              <a:rPr lang="en-GB" sz="1450" dirty="0"/>
              <a:t>A number of suppliers across the market are engaged in non-competitive behaviour – this is against the spirit of HSCN and compliance status.</a:t>
            </a:r>
          </a:p>
        </p:txBody>
      </p:sp>
    </p:spTree>
    <p:extLst>
      <p:ext uri="{BB962C8B-B14F-4D97-AF65-F5344CB8AC3E}">
        <p14:creationId xmlns:p14="http://schemas.microsoft.com/office/powerpoint/2010/main" val="1791144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FFDABC-7D7C-4E2E-8B24-2D16C1F973F5}"/>
              </a:ext>
            </a:extLst>
          </p:cNvPr>
          <p:cNvSpPr>
            <a:spLocks noGrp="1"/>
          </p:cNvSpPr>
          <p:nvPr>
            <p:ph type="title"/>
          </p:nvPr>
        </p:nvSpPr>
        <p:spPr>
          <a:xfrm>
            <a:off x="324074" y="256305"/>
            <a:ext cx="7814400" cy="529568"/>
          </a:xfrm>
        </p:spPr>
        <p:txBody>
          <a:bodyPr>
            <a:noAutofit/>
          </a:bodyPr>
          <a:lstStyle/>
          <a:p>
            <a:r>
              <a:rPr lang="en-GB" sz="2400" dirty="0">
                <a:solidFill>
                  <a:schemeClr val="tx2"/>
                </a:solidFill>
              </a:rPr>
              <a:t>NHS Digital - Key Messages:</a:t>
            </a:r>
          </a:p>
        </p:txBody>
      </p:sp>
      <p:sp>
        <p:nvSpPr>
          <p:cNvPr id="5" name="Content Placeholder 4">
            <a:extLst>
              <a:ext uri="{FF2B5EF4-FFF2-40B4-BE49-F238E27FC236}">
                <a16:creationId xmlns:a16="http://schemas.microsoft.com/office/drawing/2014/main" id="{57DA9B1D-0602-414C-8B96-BCE5858986C3}"/>
              </a:ext>
            </a:extLst>
          </p:cNvPr>
          <p:cNvSpPr>
            <a:spLocks noGrp="1"/>
          </p:cNvSpPr>
          <p:nvPr>
            <p:ph idx="1"/>
          </p:nvPr>
        </p:nvSpPr>
        <p:spPr>
          <a:xfrm>
            <a:off x="324074" y="937057"/>
            <a:ext cx="8489988" cy="3540676"/>
          </a:xfrm>
        </p:spPr>
        <p:txBody>
          <a:bodyPr anchor="t">
            <a:noAutofit/>
          </a:bodyPr>
          <a:lstStyle/>
          <a:p>
            <a:pPr marL="0" indent="0">
              <a:lnSpc>
                <a:spcPct val="120000"/>
              </a:lnSpc>
              <a:spcBef>
                <a:spcPts val="600"/>
              </a:spcBef>
              <a:spcAft>
                <a:spcPts val="600"/>
              </a:spcAft>
              <a:buNone/>
            </a:pPr>
            <a:r>
              <a:rPr lang="en-GB" sz="1500" b="1" dirty="0">
                <a:solidFill>
                  <a:schemeClr val="tx2"/>
                </a:solidFill>
              </a:rPr>
              <a:t>Vacating the Transition Network (N3):</a:t>
            </a:r>
            <a:endParaRPr lang="en-GB" sz="1500" b="1" dirty="0"/>
          </a:p>
          <a:p>
            <a:pPr marL="171450" indent="-171450" algn="just">
              <a:spcBef>
                <a:spcPts val="600"/>
              </a:spcBef>
              <a:spcAft>
                <a:spcPts val="1200"/>
              </a:spcAft>
            </a:pPr>
            <a:r>
              <a:rPr lang="en-GB" sz="1450" dirty="0"/>
              <a:t>Legacy Transition Network will be gradually decommissioned between now and 31 August 2020.   </a:t>
            </a:r>
          </a:p>
          <a:p>
            <a:pPr marL="171450" indent="-171450" algn="just">
              <a:spcBef>
                <a:spcPts val="600"/>
              </a:spcBef>
              <a:spcAft>
                <a:spcPts val="1200"/>
              </a:spcAft>
            </a:pPr>
            <a:r>
              <a:rPr lang="en-GB" sz="1450" dirty="0"/>
              <a:t>Closing the 51 points of presence (PoPs), that make up the Transition Network, this year.  </a:t>
            </a:r>
          </a:p>
          <a:p>
            <a:pPr marL="171450" indent="-171450" algn="just">
              <a:spcBef>
                <a:spcPts val="600"/>
              </a:spcBef>
              <a:spcAft>
                <a:spcPts val="1200"/>
              </a:spcAft>
            </a:pPr>
            <a:r>
              <a:rPr lang="en-GB" sz="1450" dirty="0"/>
              <a:t>Cessation dates for each PoP are based on procurement and migration plans provided by your organisations earlier this year.  </a:t>
            </a:r>
          </a:p>
          <a:p>
            <a:pPr marL="171450" indent="-171450" algn="just">
              <a:spcBef>
                <a:spcPts val="600"/>
              </a:spcBef>
              <a:spcAft>
                <a:spcPts val="1200"/>
              </a:spcAft>
            </a:pPr>
            <a:r>
              <a:rPr lang="en-GB" sz="1450" dirty="0"/>
              <a:t>The target cease dates effectively sets you’re the date you need to migrate by – RAG Status Letters</a:t>
            </a:r>
          </a:p>
          <a:p>
            <a:pPr marL="171450" indent="-171450" algn="just">
              <a:spcBef>
                <a:spcPts val="600"/>
              </a:spcBef>
              <a:spcAft>
                <a:spcPts val="1200"/>
              </a:spcAft>
            </a:pPr>
            <a:r>
              <a:rPr lang="en-GB" sz="1450" dirty="0"/>
              <a:t>Keeping PoPs provisioned longer than planned costs money that could otherwise be devolved locally. </a:t>
            </a:r>
          </a:p>
          <a:p>
            <a:pPr marL="171450" indent="-171450" algn="just">
              <a:spcBef>
                <a:spcPts val="600"/>
              </a:spcBef>
              <a:spcAft>
                <a:spcPts val="1200"/>
              </a:spcAft>
            </a:pPr>
            <a:r>
              <a:rPr lang="en-GB" sz="1450" dirty="0"/>
              <a:t>If you were require TN connectivity after this point, you may be required to cover the costs of provisioning PoPs that could otherwise be ceased.</a:t>
            </a:r>
          </a:p>
          <a:p>
            <a:pPr marL="171450" indent="-171450" algn="just">
              <a:spcBef>
                <a:spcPts val="600"/>
              </a:spcBef>
              <a:spcAft>
                <a:spcPts val="1200"/>
              </a:spcAft>
            </a:pPr>
            <a:r>
              <a:rPr lang="en-GB" sz="1450" dirty="0"/>
              <a:t>NHS Digital (HSCN Programme) are here to support consumers migrating from TN to HSCN.</a:t>
            </a:r>
          </a:p>
          <a:p>
            <a:pPr algn="just">
              <a:spcBef>
                <a:spcPts val="600"/>
              </a:spcBef>
              <a:spcAft>
                <a:spcPts val="600"/>
              </a:spcAft>
            </a:pPr>
            <a:endParaRPr lang="en-GB" sz="1200" dirty="0"/>
          </a:p>
        </p:txBody>
      </p:sp>
    </p:spTree>
    <p:extLst>
      <p:ext uri="{BB962C8B-B14F-4D97-AF65-F5344CB8AC3E}">
        <p14:creationId xmlns:p14="http://schemas.microsoft.com/office/powerpoint/2010/main" val="3077886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FFDABC-7D7C-4E2E-8B24-2D16C1F973F5}"/>
              </a:ext>
            </a:extLst>
          </p:cNvPr>
          <p:cNvSpPr>
            <a:spLocks noGrp="1"/>
          </p:cNvSpPr>
          <p:nvPr>
            <p:ph type="title"/>
          </p:nvPr>
        </p:nvSpPr>
        <p:spPr>
          <a:xfrm>
            <a:off x="324074" y="284585"/>
            <a:ext cx="7814400" cy="529568"/>
          </a:xfrm>
        </p:spPr>
        <p:txBody>
          <a:bodyPr>
            <a:noAutofit/>
          </a:bodyPr>
          <a:lstStyle/>
          <a:p>
            <a:r>
              <a:rPr lang="en-GB" sz="2400" dirty="0">
                <a:solidFill>
                  <a:schemeClr val="tx2"/>
                </a:solidFill>
              </a:rPr>
              <a:t>PoP Closure Letters (Amber/Green RAG):</a:t>
            </a:r>
          </a:p>
        </p:txBody>
      </p:sp>
      <p:pic>
        <p:nvPicPr>
          <p:cNvPr id="6" name="Picture 5">
            <a:extLst>
              <a:ext uri="{FF2B5EF4-FFF2-40B4-BE49-F238E27FC236}">
                <a16:creationId xmlns:a16="http://schemas.microsoft.com/office/drawing/2014/main" id="{92422863-9B4C-4BDD-AF55-FBB204C3E3C0}"/>
              </a:ext>
            </a:extLst>
          </p:cNvPr>
          <p:cNvPicPr>
            <a:picLocks noChangeAspect="1"/>
          </p:cNvPicPr>
          <p:nvPr/>
        </p:nvPicPr>
        <p:blipFill rotWithShape="1">
          <a:blip r:embed="rId3"/>
          <a:srcRect l="68626" t="7210" r="18705" b="78445"/>
          <a:stretch/>
        </p:blipFill>
        <p:spPr>
          <a:xfrm>
            <a:off x="197962" y="1102937"/>
            <a:ext cx="4279769" cy="38744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E085433C-C3F6-4796-94C6-A940565C69FA}"/>
              </a:ext>
            </a:extLst>
          </p:cNvPr>
          <p:cNvPicPr>
            <a:picLocks noChangeAspect="1"/>
          </p:cNvPicPr>
          <p:nvPr/>
        </p:nvPicPr>
        <p:blipFill rotWithShape="1">
          <a:blip r:embed="rId4"/>
          <a:srcRect l="68056" t="11933" r="18113" b="76204"/>
          <a:stretch/>
        </p:blipFill>
        <p:spPr>
          <a:xfrm>
            <a:off x="4666268" y="1102937"/>
            <a:ext cx="4279769" cy="23284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F7C9DA10-99ED-47E3-933D-F371F18C86D1}"/>
              </a:ext>
            </a:extLst>
          </p:cNvPr>
          <p:cNvPicPr>
            <a:picLocks noChangeAspect="1"/>
          </p:cNvPicPr>
          <p:nvPr/>
        </p:nvPicPr>
        <p:blipFill rotWithShape="1">
          <a:blip r:embed="rId4"/>
          <a:srcRect l="68056" t="27806" r="18113" b="65177"/>
          <a:stretch/>
        </p:blipFill>
        <p:spPr>
          <a:xfrm>
            <a:off x="4666267" y="3563332"/>
            <a:ext cx="4279769" cy="14140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39589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FFDABC-7D7C-4E2E-8B24-2D16C1F973F5}"/>
              </a:ext>
            </a:extLst>
          </p:cNvPr>
          <p:cNvSpPr>
            <a:spLocks noGrp="1"/>
          </p:cNvSpPr>
          <p:nvPr>
            <p:ph type="title"/>
          </p:nvPr>
        </p:nvSpPr>
        <p:spPr>
          <a:xfrm>
            <a:off x="324074" y="284585"/>
            <a:ext cx="7814400" cy="529568"/>
          </a:xfrm>
        </p:spPr>
        <p:txBody>
          <a:bodyPr>
            <a:noAutofit/>
          </a:bodyPr>
          <a:lstStyle/>
          <a:p>
            <a:r>
              <a:rPr lang="en-GB" sz="2400" dirty="0">
                <a:solidFill>
                  <a:schemeClr val="tx2"/>
                </a:solidFill>
              </a:rPr>
              <a:t>PoP Closure Letters (RED RAG):</a:t>
            </a:r>
          </a:p>
        </p:txBody>
      </p:sp>
      <p:pic>
        <p:nvPicPr>
          <p:cNvPr id="8" name="Picture 7">
            <a:extLst>
              <a:ext uri="{FF2B5EF4-FFF2-40B4-BE49-F238E27FC236}">
                <a16:creationId xmlns:a16="http://schemas.microsoft.com/office/drawing/2014/main" id="{E085433C-C3F6-4796-94C6-A940565C69FA}"/>
              </a:ext>
            </a:extLst>
          </p:cNvPr>
          <p:cNvPicPr>
            <a:picLocks noChangeAspect="1"/>
          </p:cNvPicPr>
          <p:nvPr/>
        </p:nvPicPr>
        <p:blipFill rotWithShape="1">
          <a:blip r:embed="rId3"/>
          <a:srcRect l="68056" t="11933" r="18113" b="76204"/>
          <a:stretch/>
        </p:blipFill>
        <p:spPr>
          <a:xfrm>
            <a:off x="4666268" y="1102937"/>
            <a:ext cx="4279769" cy="23284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F7C9DA10-99ED-47E3-933D-F371F18C86D1}"/>
              </a:ext>
            </a:extLst>
          </p:cNvPr>
          <p:cNvPicPr>
            <a:picLocks noChangeAspect="1"/>
          </p:cNvPicPr>
          <p:nvPr/>
        </p:nvPicPr>
        <p:blipFill rotWithShape="1">
          <a:blip r:embed="rId3"/>
          <a:srcRect l="68056" t="27806" r="18113" b="65177"/>
          <a:stretch/>
        </p:blipFill>
        <p:spPr>
          <a:xfrm>
            <a:off x="4666267" y="3563332"/>
            <a:ext cx="4279769" cy="14140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a:extLst>
              <a:ext uri="{FF2B5EF4-FFF2-40B4-BE49-F238E27FC236}">
                <a16:creationId xmlns:a16="http://schemas.microsoft.com/office/drawing/2014/main" id="{6E755B83-F349-4EA1-9410-F39493A0AF0B}"/>
              </a:ext>
            </a:extLst>
          </p:cNvPr>
          <p:cNvPicPr>
            <a:picLocks noChangeAspect="1"/>
          </p:cNvPicPr>
          <p:nvPr/>
        </p:nvPicPr>
        <p:blipFill rotWithShape="1">
          <a:blip r:embed="rId4"/>
          <a:srcRect l="67814" t="9028" r="18082" b="73923"/>
          <a:stretch/>
        </p:blipFill>
        <p:spPr>
          <a:xfrm>
            <a:off x="197964" y="1102937"/>
            <a:ext cx="4279770" cy="38744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86864754"/>
      </p:ext>
    </p:extLst>
  </p:cSld>
  <p:clrMapOvr>
    <a:masterClrMapping/>
  </p:clrMapOvr>
</p:sld>
</file>

<file path=ppt/theme/theme1.xml><?xml version="1.0" encoding="utf-8"?>
<a:theme xmlns:a="http://schemas.openxmlformats.org/drawingml/2006/main" name="05_NHSDigital_template_Image_Blue_v1">
  <a:themeElements>
    <a:clrScheme name="01-NHS-DIGI-PALETTE-01">
      <a:dk1>
        <a:srgbClr val="0F0F0F"/>
      </a:dk1>
      <a:lt1>
        <a:srgbClr val="FFFFFF"/>
      </a:lt1>
      <a:dk2>
        <a:srgbClr val="033F85"/>
      </a:dk2>
      <a:lt2>
        <a:srgbClr val="F9F9F9"/>
      </a:lt2>
      <a:accent1>
        <a:srgbClr val="005EB8"/>
      </a:accent1>
      <a:accent2>
        <a:srgbClr val="84919C"/>
      </a:accent2>
      <a:accent3>
        <a:srgbClr val="003087"/>
      </a:accent3>
      <a:accent4>
        <a:srgbClr val="5EBCE8"/>
      </a:accent4>
      <a:accent5>
        <a:srgbClr val="CED1D5"/>
      </a:accent5>
      <a:accent6>
        <a:srgbClr val="424D58"/>
      </a:accent6>
      <a:hlink>
        <a:srgbClr val="003087"/>
      </a:hlink>
      <a:folHlink>
        <a:srgbClr val="7C2855"/>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01_Plain_Grey_Template_v1">
  <a:themeElements>
    <a:clrScheme name="01-NHS-DIGI-PALETTE-01">
      <a:dk1>
        <a:srgbClr val="0F0F0F"/>
      </a:dk1>
      <a:lt1>
        <a:srgbClr val="FFFFFF"/>
      </a:lt1>
      <a:dk2>
        <a:srgbClr val="033F85"/>
      </a:dk2>
      <a:lt2>
        <a:srgbClr val="F9F9F9"/>
      </a:lt2>
      <a:accent1>
        <a:srgbClr val="005EB8"/>
      </a:accent1>
      <a:accent2>
        <a:srgbClr val="84919C"/>
      </a:accent2>
      <a:accent3>
        <a:srgbClr val="003087"/>
      </a:accent3>
      <a:accent4>
        <a:srgbClr val="5EBCE8"/>
      </a:accent4>
      <a:accent5>
        <a:srgbClr val="CED1D5"/>
      </a:accent5>
      <a:accent6>
        <a:srgbClr val="424D58"/>
      </a:accent6>
      <a:hlink>
        <a:srgbClr val="003087"/>
      </a:hlink>
      <a:folHlink>
        <a:srgbClr val="7C2855"/>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03D13D17FDEF4FBA7F154FDF7F6003" ma:contentTypeVersion="0" ma:contentTypeDescription="Create a new document." ma:contentTypeScope="" ma:versionID="c8e830755a996724f6761f3441cbfb0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2210A1-8A99-49FE-BE0A-D47A40B15C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94C8B8B-C54F-4633-8176-FB715C35B0C1}">
  <ds:schemaRefs>
    <ds:schemaRef ds:uri="http://www.w3.org/XML/1998/namespace"/>
    <ds:schemaRef ds:uri="http://schemas.microsoft.com/office/2006/documentManagement/types"/>
    <ds:schemaRef ds:uri="http://purl.org/dc/elements/1.1/"/>
    <ds:schemaRef ds:uri="http://schemas.microsoft.com/office/infopath/2007/PartnerControls"/>
    <ds:schemaRef ds:uri="http://purl.org/dc/dcmitype/"/>
    <ds:schemaRef ds:uri="http://schemas.microsoft.com/office/2006/metadata/propertie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AB05C210-B8C2-4245-8EA5-F1DE21BF03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05_NHSDigital_template_Image_Blue_v1</Template>
  <TotalTime>46187</TotalTime>
  <Words>1441</Words>
  <Application>Microsoft Office PowerPoint</Application>
  <PresentationFormat>On-screen Show (16:9)</PresentationFormat>
  <Paragraphs>195</Paragraphs>
  <Slides>16</Slides>
  <Notes>14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Arial</vt:lpstr>
      <vt:lpstr>Calibri</vt:lpstr>
      <vt:lpstr>Wingdings</vt:lpstr>
      <vt:lpstr>05_NHSDigital_template_Image_Blue_v1</vt:lpstr>
      <vt:lpstr>01_Plain_Grey_Template_v1</vt:lpstr>
      <vt:lpstr>PowerPoint Presentation</vt:lpstr>
      <vt:lpstr>N3 to HSCN:</vt:lpstr>
      <vt:lpstr>State of Play: Yorkshire &amp; Humber</vt:lpstr>
      <vt:lpstr>NHS Digital’s Role:</vt:lpstr>
      <vt:lpstr>NHS Digital - Key Messages:</vt:lpstr>
      <vt:lpstr>NHS Digital - Key Messages:</vt:lpstr>
      <vt:lpstr>NHS Digital - Key Messages:</vt:lpstr>
      <vt:lpstr>PoP Closure Letters (Amber/Green RAG):</vt:lpstr>
      <vt:lpstr>PoP Closure Letters (RED RAG):</vt:lpstr>
      <vt:lpstr>NHS Digital - Key Messages:</vt:lpstr>
      <vt:lpstr>NHS Digital - Key Messages:</vt:lpstr>
      <vt:lpstr>PowerPoint Presentation</vt:lpstr>
      <vt:lpstr>PowerPoint Presentation</vt:lpstr>
      <vt:lpstr>PowerPoint Presentation</vt:lpstr>
      <vt:lpstr>PowerPoint Presentation</vt:lpstr>
      <vt:lpstr>PowerPoint Presentation</vt:lpstr>
    </vt:vector>
  </TitlesOfParts>
  <Company>Health &amp; Social Care Information Centre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Uttley Kerry</dc:creator>
  <cp:lastModifiedBy>Daniel Parry</cp:lastModifiedBy>
  <cp:revision>1035</cp:revision>
  <cp:lastPrinted>2014-12-18T12:02:32Z</cp:lastPrinted>
  <dcterms:created xsi:type="dcterms:W3CDTF">2016-08-05T11:37:51Z</dcterms:created>
  <dcterms:modified xsi:type="dcterms:W3CDTF">2018-07-16T08:02:51Z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0x010100F203D13D17FDEF4FBA7F154FDF7F6003</vt:lpwstr>
  </property>
  <property fmtid="{D5CDD505-2E9C-101B-9397-08002B2CF9AE}" pid="3" name="hscicOrgProfessionalGroup">
    <vt:lpwstr/>
  </property>
  <property fmtid="{D5CDD505-2E9C-101B-9397-08002B2CF9AE}" pid="4" name="hscicOrgAboutUs">
    <vt:lpwstr/>
  </property>
  <property fmtid="{D5CDD505-2E9C-101B-9397-08002B2CF9AE}" pid="5" name="hscicOrgOfficeLocation">
    <vt:lpwstr/>
  </property>
  <property fmtid="{D5CDD505-2E9C-101B-9397-08002B2CF9AE}" pid="6" name="TaxCatchAll">
    <vt:lpwstr>91;#Marketing and communications|f1d3a16b-0544-4f51-866b-b180190a235d</vt:lpwstr>
  </property>
  <property fmtid="{D5CDD505-2E9C-101B-9397-08002B2CF9AE}" pid="7" name="HeaderStyleDefinitions">
    <vt:lpwstr/>
  </property>
  <property fmtid="{D5CDD505-2E9C-101B-9397-08002B2CF9AE}" pid="8" name="hscicOrgPortfolioDomain">
    <vt:lpwstr/>
  </property>
  <property fmtid="{D5CDD505-2E9C-101B-9397-08002B2CF9AE}" pid="9" name="k5f85a19a9254bc483709d4dbf407442">
    <vt:lpwstr>Marketing and communications|f1d3a16b-0544-4f51-866b-b180190a235d</vt:lpwstr>
  </property>
  <property fmtid="{D5CDD505-2E9C-101B-9397-08002B2CF9AE}" pid="10" name="hscicOrgCorporateFunction">
    <vt:lpwstr>91;#Marketing and communications|f1d3a16b-0544-4f51-866b-b180190a235d</vt:lpwstr>
  </property>
  <property fmtid="{D5CDD505-2E9C-101B-9397-08002B2CF9AE}" pid="11" name="Sharing: Date/Person/Purpose">
    <vt:lpwstr/>
  </property>
  <property fmtid="{D5CDD505-2E9C-101B-9397-08002B2CF9AE}" pid="12" name="Shared externally">
    <vt:lpwstr>1</vt:lpwstr>
  </property>
  <property fmtid="{D5CDD505-2E9C-101B-9397-08002B2CF9AE}" pid="13" name="URL">
    <vt:lpwstr>, </vt:lpwstr>
  </property>
</Properties>
</file>